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sldIdLst>
    <p:sldId id="264" r:id="rId2"/>
    <p:sldId id="266" r:id="rId3"/>
    <p:sldId id="265" r:id="rId4"/>
    <p:sldId id="267" r:id="rId5"/>
    <p:sldId id="261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4"/>
    <p:restoredTop sz="94684"/>
  </p:normalViewPr>
  <p:slideViewPr>
    <p:cSldViewPr snapToGrid="0">
      <p:cViewPr varScale="1">
        <p:scale>
          <a:sx n="106" d="100"/>
          <a:sy n="106" d="100"/>
        </p:scale>
        <p:origin x="6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1248D5-BA18-4609-99A6-6AD710016AD3}" type="doc">
      <dgm:prSet loTypeId="urn:microsoft.com/office/officeart/2005/8/layout/process5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A91AA4-9D9E-47DB-8946-2C18159DB40C}">
      <dgm:prSet/>
      <dgm:spPr/>
      <dgm:t>
        <a:bodyPr/>
        <a:lstStyle/>
        <a:p>
          <a:r>
            <a:rPr lang="en-PH" b="1" dirty="0"/>
            <a:t>Implementation Plan</a:t>
          </a:r>
          <a:endParaRPr lang="en-US" dirty="0"/>
        </a:p>
      </dgm:t>
    </dgm:pt>
    <dgm:pt modelId="{6AAC1D92-8F58-4139-B794-4939AA20228B}" type="parTrans" cxnId="{4E1CCEB0-359D-4F7F-9014-B271DF5BD64F}">
      <dgm:prSet/>
      <dgm:spPr/>
      <dgm:t>
        <a:bodyPr/>
        <a:lstStyle/>
        <a:p>
          <a:endParaRPr lang="en-US"/>
        </a:p>
      </dgm:t>
    </dgm:pt>
    <dgm:pt modelId="{C97A40DF-E562-4E15-A2BD-70F8CCBFB809}" type="sibTrans" cxnId="{4E1CCEB0-359D-4F7F-9014-B271DF5BD64F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en-US">
            <a:highlight>
              <a:srgbClr val="0000FF"/>
            </a:highlight>
          </a:endParaRPr>
        </a:p>
      </dgm:t>
    </dgm:pt>
    <dgm:pt modelId="{B3CE626D-FDCF-4217-814C-41F23A6056BB}">
      <dgm:prSet/>
      <dgm:spPr/>
      <dgm:t>
        <a:bodyPr/>
        <a:lstStyle/>
        <a:p>
          <a:r>
            <a:rPr lang="en-PH" b="1" dirty="0"/>
            <a:t>Phase 1: Pre-Launch (Month 1)</a:t>
          </a:r>
          <a:endParaRPr lang="en-US" dirty="0"/>
        </a:p>
      </dgm:t>
    </dgm:pt>
    <dgm:pt modelId="{C700ABCF-6EEC-436C-BC21-C999B865ABC1}" type="parTrans" cxnId="{3DCBF978-CEC6-4D5C-826C-4E8410C4BFCA}">
      <dgm:prSet/>
      <dgm:spPr/>
      <dgm:t>
        <a:bodyPr/>
        <a:lstStyle/>
        <a:p>
          <a:endParaRPr lang="en-US"/>
        </a:p>
      </dgm:t>
    </dgm:pt>
    <dgm:pt modelId="{2175B641-CBAA-437C-BFE6-67B08E3C3D31}" type="sibTrans" cxnId="{3DCBF978-CEC6-4D5C-826C-4E8410C4BFCA}">
      <dgm:prSet custT="1"/>
      <dgm:spPr>
        <a:solidFill>
          <a:srgbClr val="0F9ED5">
            <a:lumMod val="40000"/>
            <a:lumOff val="60000"/>
          </a:srgbClr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prstClr val="white"/>
            </a:solidFill>
            <a:highlight>
              <a:srgbClr val="0000FF"/>
            </a:highlight>
            <a:latin typeface="Aptos" panose="02110004020202020204"/>
            <a:ea typeface="+mn-ea"/>
            <a:cs typeface="+mn-cs"/>
          </a:endParaRPr>
        </a:p>
      </dgm:t>
    </dgm:pt>
    <dgm:pt modelId="{DBF94E0D-E506-4B0D-903C-EF888A31E245}">
      <dgm:prSet/>
      <dgm:spPr/>
      <dgm:t>
        <a:bodyPr/>
        <a:lstStyle/>
        <a:p>
          <a:r>
            <a:rPr lang="en-PH" dirty="0"/>
            <a:t>•</a:t>
          </a:r>
          <a:r>
            <a:rPr lang="en-PH" b="1" dirty="0"/>
            <a:t>Secure Locations</a:t>
          </a:r>
          <a:r>
            <a:rPr lang="en-PH" dirty="0"/>
            <a:t>: Finalize agreements with property owners for machine placements.</a:t>
          </a:r>
          <a:endParaRPr lang="en-US" dirty="0"/>
        </a:p>
      </dgm:t>
    </dgm:pt>
    <dgm:pt modelId="{96818CE7-A294-455C-BBBA-28457192C244}" type="parTrans" cxnId="{FD8B6D1E-C587-4773-B6B6-EE78295A0178}">
      <dgm:prSet/>
      <dgm:spPr/>
      <dgm:t>
        <a:bodyPr/>
        <a:lstStyle/>
        <a:p>
          <a:endParaRPr lang="en-US"/>
        </a:p>
      </dgm:t>
    </dgm:pt>
    <dgm:pt modelId="{68CE3842-C317-4A56-A950-EEA845CEDD28}" type="sibTrans" cxnId="{FD8B6D1E-C587-4773-B6B6-EE78295A0178}">
      <dgm:prSet custT="1"/>
      <dgm:spPr>
        <a:solidFill>
          <a:srgbClr val="0F9ED5">
            <a:lumMod val="40000"/>
            <a:lumOff val="60000"/>
          </a:srgbClr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prstClr val="white"/>
            </a:solidFill>
            <a:highlight>
              <a:srgbClr val="0000FF"/>
            </a:highlight>
            <a:latin typeface="Aptos" panose="02110004020202020204"/>
            <a:ea typeface="+mn-ea"/>
            <a:cs typeface="+mn-cs"/>
          </a:endParaRPr>
        </a:p>
      </dgm:t>
    </dgm:pt>
    <dgm:pt modelId="{E8E49FC5-5A6A-4124-B68B-9D99A768D3F7}">
      <dgm:prSet/>
      <dgm:spPr/>
      <dgm:t>
        <a:bodyPr/>
        <a:lstStyle/>
        <a:p>
          <a:r>
            <a:rPr lang="en-PH"/>
            <a:t>•</a:t>
          </a:r>
          <a:r>
            <a:rPr lang="en-PH" b="1"/>
            <a:t>Purchase Equipment</a:t>
          </a:r>
          <a:r>
            <a:rPr lang="en-PH"/>
            <a:t>: Acquire vending machines and initial inventory.</a:t>
          </a:r>
          <a:endParaRPr lang="en-US"/>
        </a:p>
      </dgm:t>
    </dgm:pt>
    <dgm:pt modelId="{43ED13C2-85B3-42A0-9999-AE1B8A9D5B11}" type="parTrans" cxnId="{352A7C9B-56CA-4005-B1FD-8204A6D650EB}">
      <dgm:prSet/>
      <dgm:spPr/>
      <dgm:t>
        <a:bodyPr/>
        <a:lstStyle/>
        <a:p>
          <a:endParaRPr lang="en-US"/>
        </a:p>
      </dgm:t>
    </dgm:pt>
    <dgm:pt modelId="{29970CE2-F22F-43D8-9A2D-EA265F1E50FF}" type="sibTrans" cxnId="{352A7C9B-56CA-4005-B1FD-8204A6D650EB}">
      <dgm:prSet custT="1"/>
      <dgm:spPr>
        <a:solidFill>
          <a:srgbClr val="0F9ED5">
            <a:lumMod val="40000"/>
            <a:lumOff val="60000"/>
          </a:srgbClr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prstClr val="white"/>
            </a:solidFill>
            <a:highlight>
              <a:srgbClr val="0000FF"/>
            </a:highlight>
            <a:latin typeface="Aptos" panose="02110004020202020204"/>
            <a:ea typeface="+mn-ea"/>
            <a:cs typeface="+mn-cs"/>
          </a:endParaRPr>
        </a:p>
      </dgm:t>
    </dgm:pt>
    <dgm:pt modelId="{6E713C45-8C5E-4ECF-B088-94786B62E224}">
      <dgm:prSet/>
      <dgm:spPr/>
      <dgm:t>
        <a:bodyPr/>
        <a:lstStyle/>
        <a:p>
          <a:r>
            <a:rPr lang="en-PH" b="1"/>
            <a:t>Phase 2: Launch (Month 2)</a:t>
          </a:r>
          <a:endParaRPr lang="en-US"/>
        </a:p>
      </dgm:t>
    </dgm:pt>
    <dgm:pt modelId="{0F1F1371-ACB2-47BE-B796-129581131462}" type="parTrans" cxnId="{067D5F25-DE01-4429-829F-1DE8DF0B9F05}">
      <dgm:prSet/>
      <dgm:spPr/>
      <dgm:t>
        <a:bodyPr/>
        <a:lstStyle/>
        <a:p>
          <a:endParaRPr lang="en-US"/>
        </a:p>
      </dgm:t>
    </dgm:pt>
    <dgm:pt modelId="{BB099C1C-DDE1-4F4B-92EA-E7A5C0F4758D}" type="sibTrans" cxnId="{067D5F25-DE01-4429-829F-1DE8DF0B9F05}">
      <dgm:prSet custT="1"/>
      <dgm:spPr>
        <a:solidFill>
          <a:srgbClr val="0F9ED5">
            <a:lumMod val="40000"/>
            <a:lumOff val="60000"/>
          </a:srgbClr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prstClr val="white"/>
            </a:solidFill>
            <a:highlight>
              <a:srgbClr val="0000FF"/>
            </a:highlight>
            <a:latin typeface="Aptos" panose="02110004020202020204"/>
            <a:ea typeface="+mn-ea"/>
            <a:cs typeface="+mn-cs"/>
          </a:endParaRPr>
        </a:p>
      </dgm:t>
    </dgm:pt>
    <dgm:pt modelId="{9CABB49D-7C29-4FD6-AD4B-A5A90B99CF65}">
      <dgm:prSet/>
      <dgm:spPr/>
      <dgm:t>
        <a:bodyPr/>
        <a:lstStyle/>
        <a:p>
          <a:r>
            <a:rPr lang="en-PH"/>
            <a:t>•</a:t>
          </a:r>
          <a:r>
            <a:rPr lang="en-PH" b="1"/>
            <a:t>Install Machines</a:t>
          </a:r>
          <a:r>
            <a:rPr lang="en-PH"/>
            <a:t>: Set up vending machines at designated locations.</a:t>
          </a:r>
          <a:endParaRPr lang="en-US"/>
        </a:p>
      </dgm:t>
    </dgm:pt>
    <dgm:pt modelId="{4532F37A-1DC9-47DA-B7A2-814C2F116271}" type="parTrans" cxnId="{DE67ADC9-2706-471D-8EDE-61E257BD4DC7}">
      <dgm:prSet/>
      <dgm:spPr/>
      <dgm:t>
        <a:bodyPr/>
        <a:lstStyle/>
        <a:p>
          <a:endParaRPr lang="en-US"/>
        </a:p>
      </dgm:t>
    </dgm:pt>
    <dgm:pt modelId="{A79D7499-8684-4BE6-9E3A-A1F8288433C0}" type="sibTrans" cxnId="{DE67ADC9-2706-471D-8EDE-61E257BD4DC7}">
      <dgm:prSet custT="1"/>
      <dgm:spPr>
        <a:solidFill>
          <a:srgbClr val="0F9ED5">
            <a:lumMod val="40000"/>
            <a:lumOff val="60000"/>
          </a:srgbClr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prstClr val="white"/>
            </a:solidFill>
            <a:highlight>
              <a:srgbClr val="0000FF"/>
            </a:highlight>
            <a:latin typeface="Aptos" panose="02110004020202020204"/>
            <a:ea typeface="+mn-ea"/>
            <a:cs typeface="+mn-cs"/>
          </a:endParaRPr>
        </a:p>
      </dgm:t>
    </dgm:pt>
    <dgm:pt modelId="{9D84DE1E-6E05-4FDE-A2D1-ED5A9D2F9CB0}">
      <dgm:prSet/>
      <dgm:spPr/>
      <dgm:t>
        <a:bodyPr/>
        <a:lstStyle/>
        <a:p>
          <a:r>
            <a:rPr lang="en-PH"/>
            <a:t>•</a:t>
          </a:r>
          <a:r>
            <a:rPr lang="en-PH" b="1"/>
            <a:t>Initial Stocking</a:t>
          </a:r>
          <a:r>
            <a:rPr lang="en-PH"/>
            <a:t>: Stock machines with initial inventory.</a:t>
          </a:r>
          <a:endParaRPr lang="en-US"/>
        </a:p>
      </dgm:t>
    </dgm:pt>
    <dgm:pt modelId="{A9561F75-7948-44C4-BC4C-BC62A843C575}" type="parTrans" cxnId="{ABA2B997-E733-4C9B-A332-3BAA47497345}">
      <dgm:prSet/>
      <dgm:spPr/>
      <dgm:t>
        <a:bodyPr/>
        <a:lstStyle/>
        <a:p>
          <a:endParaRPr lang="en-US"/>
        </a:p>
      </dgm:t>
    </dgm:pt>
    <dgm:pt modelId="{9828F676-0F31-4FA0-BC37-1BCAC9956493}" type="sibTrans" cxnId="{ABA2B997-E733-4C9B-A332-3BAA47497345}">
      <dgm:prSet custT="1"/>
      <dgm:spPr>
        <a:solidFill>
          <a:srgbClr val="0F9ED5">
            <a:lumMod val="40000"/>
            <a:lumOff val="60000"/>
          </a:srgbClr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prstClr val="white"/>
            </a:solidFill>
            <a:highlight>
              <a:srgbClr val="0000FF"/>
            </a:highlight>
            <a:latin typeface="Aptos" panose="02110004020202020204"/>
            <a:ea typeface="+mn-ea"/>
            <a:cs typeface="+mn-cs"/>
          </a:endParaRPr>
        </a:p>
      </dgm:t>
    </dgm:pt>
    <dgm:pt modelId="{1D824739-50DA-47F8-AF20-9142FB1B6360}">
      <dgm:prSet/>
      <dgm:spPr/>
      <dgm:t>
        <a:bodyPr/>
        <a:lstStyle/>
        <a:p>
          <a:r>
            <a:rPr lang="en-PH" b="1"/>
            <a:t>Phase 3: Growth and Expansion (Months 3-12)</a:t>
          </a:r>
          <a:endParaRPr lang="en-US"/>
        </a:p>
      </dgm:t>
    </dgm:pt>
    <dgm:pt modelId="{838FAB12-CBDF-4DA2-8121-B27229B7959F}" type="parTrans" cxnId="{FCF3E139-3603-4EC1-9B65-8E684764E91B}">
      <dgm:prSet/>
      <dgm:spPr/>
      <dgm:t>
        <a:bodyPr/>
        <a:lstStyle/>
        <a:p>
          <a:endParaRPr lang="en-US"/>
        </a:p>
      </dgm:t>
    </dgm:pt>
    <dgm:pt modelId="{4CB87B61-6024-4062-9002-E47DD1B10582}" type="sibTrans" cxnId="{FCF3E139-3603-4EC1-9B65-8E684764E91B}">
      <dgm:prSet custT="1"/>
      <dgm:spPr>
        <a:solidFill>
          <a:srgbClr val="0F9ED5">
            <a:lumMod val="40000"/>
            <a:lumOff val="60000"/>
          </a:srgbClr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prstClr val="white"/>
            </a:solidFill>
            <a:highlight>
              <a:srgbClr val="0000FF"/>
            </a:highlight>
            <a:latin typeface="Aptos" panose="02110004020202020204"/>
            <a:ea typeface="+mn-ea"/>
            <a:cs typeface="+mn-cs"/>
          </a:endParaRPr>
        </a:p>
      </dgm:t>
    </dgm:pt>
    <dgm:pt modelId="{BFAEB732-5EC0-4495-B973-BCE349B9733D}">
      <dgm:prSet/>
      <dgm:spPr/>
      <dgm:t>
        <a:bodyPr/>
        <a:lstStyle/>
        <a:p>
          <a:r>
            <a:rPr lang="en-PH"/>
            <a:t>•</a:t>
          </a:r>
          <a:r>
            <a:rPr lang="en-PH" b="1"/>
            <a:t>Monitor Sales</a:t>
          </a:r>
          <a:r>
            <a:rPr lang="en-PH"/>
            <a:t>: Track sales data to identify high-performing locations and products.</a:t>
          </a:r>
          <a:endParaRPr lang="en-US"/>
        </a:p>
      </dgm:t>
    </dgm:pt>
    <dgm:pt modelId="{4AEB85AF-2248-4529-8A27-4B65362CA0A8}" type="parTrans" cxnId="{DA29E658-AF4E-4F11-B5CB-DE64FDE75DD5}">
      <dgm:prSet/>
      <dgm:spPr/>
      <dgm:t>
        <a:bodyPr/>
        <a:lstStyle/>
        <a:p>
          <a:endParaRPr lang="en-US"/>
        </a:p>
      </dgm:t>
    </dgm:pt>
    <dgm:pt modelId="{A7D35807-7724-40FE-BEE5-9EAB67F07960}" type="sibTrans" cxnId="{DA29E658-AF4E-4F11-B5CB-DE64FDE75DD5}">
      <dgm:prSet custT="1"/>
      <dgm:spPr>
        <a:solidFill>
          <a:srgbClr val="0F9ED5">
            <a:lumMod val="40000"/>
            <a:lumOff val="60000"/>
          </a:srgbClr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prstClr val="white"/>
            </a:solidFill>
            <a:highlight>
              <a:srgbClr val="0000FF"/>
            </a:highlight>
            <a:latin typeface="Aptos" panose="02110004020202020204"/>
            <a:ea typeface="+mn-ea"/>
            <a:cs typeface="+mn-cs"/>
          </a:endParaRPr>
        </a:p>
      </dgm:t>
    </dgm:pt>
    <dgm:pt modelId="{CE339B64-75B0-4CA7-872B-2014A8BDD591}">
      <dgm:prSet/>
      <dgm:spPr/>
      <dgm:t>
        <a:bodyPr/>
        <a:lstStyle/>
        <a:p>
          <a:r>
            <a:rPr lang="en-PH"/>
            <a:t>•</a:t>
          </a:r>
          <a:r>
            <a:rPr lang="en-PH" b="1"/>
            <a:t>Adjust Inventory</a:t>
          </a:r>
          <a:r>
            <a:rPr lang="en-PH"/>
            <a:t>: Optimize inventory based on sales trends.</a:t>
          </a:r>
          <a:endParaRPr lang="en-US"/>
        </a:p>
      </dgm:t>
    </dgm:pt>
    <dgm:pt modelId="{5B13714C-8D4D-4FAA-924F-DB40E2A832D4}" type="parTrans" cxnId="{1E320872-FB5C-4212-8C4B-614AB4FD4446}">
      <dgm:prSet/>
      <dgm:spPr/>
      <dgm:t>
        <a:bodyPr/>
        <a:lstStyle/>
        <a:p>
          <a:endParaRPr lang="en-US"/>
        </a:p>
      </dgm:t>
    </dgm:pt>
    <dgm:pt modelId="{4D2235A4-27A1-490D-A0E3-EFFDA3A73406}" type="sibTrans" cxnId="{1E320872-FB5C-4212-8C4B-614AB4FD4446}">
      <dgm:prSet custT="1"/>
      <dgm:spPr>
        <a:solidFill>
          <a:srgbClr val="0F9ED5">
            <a:lumMod val="40000"/>
            <a:lumOff val="60000"/>
          </a:srgbClr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prstClr val="white"/>
            </a:solidFill>
            <a:highlight>
              <a:srgbClr val="0000FF"/>
            </a:highlight>
            <a:latin typeface="Aptos" panose="02110004020202020204"/>
            <a:ea typeface="+mn-ea"/>
            <a:cs typeface="+mn-cs"/>
          </a:endParaRPr>
        </a:p>
      </dgm:t>
    </dgm:pt>
    <dgm:pt modelId="{8FB59135-B38B-47D6-913E-F3FA5F91B3A6}">
      <dgm:prSet/>
      <dgm:spPr/>
      <dgm:t>
        <a:bodyPr/>
        <a:lstStyle/>
        <a:p>
          <a:r>
            <a:rPr lang="en-PH"/>
            <a:t>•</a:t>
          </a:r>
          <a:r>
            <a:rPr lang="en-PH" b="1"/>
            <a:t>Expand Locations</a:t>
          </a:r>
          <a:r>
            <a:rPr lang="en-PH"/>
            <a:t>: Identify additional high-traffic areas for new machine placements.</a:t>
          </a:r>
          <a:endParaRPr lang="en-US"/>
        </a:p>
      </dgm:t>
    </dgm:pt>
    <dgm:pt modelId="{56133EE0-1BE7-4892-8951-A17C6B625C9A}" type="parTrans" cxnId="{524879BB-59A0-4E0B-A646-F9BD6A9B1C7D}">
      <dgm:prSet/>
      <dgm:spPr/>
      <dgm:t>
        <a:bodyPr/>
        <a:lstStyle/>
        <a:p>
          <a:endParaRPr lang="en-US"/>
        </a:p>
      </dgm:t>
    </dgm:pt>
    <dgm:pt modelId="{4D0913BA-00B8-40C1-BBCA-5516193DAB74}" type="sibTrans" cxnId="{524879BB-59A0-4E0B-A646-F9BD6A9B1C7D}">
      <dgm:prSet custT="1"/>
      <dgm:spPr>
        <a:solidFill>
          <a:srgbClr val="0F9ED5">
            <a:lumMod val="40000"/>
            <a:lumOff val="60000"/>
          </a:srgbClr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prstClr val="white"/>
            </a:solidFill>
            <a:highlight>
              <a:srgbClr val="0000FF"/>
            </a:highlight>
            <a:latin typeface="Aptos" panose="02110004020202020204"/>
            <a:ea typeface="+mn-ea"/>
            <a:cs typeface="+mn-cs"/>
          </a:endParaRPr>
        </a:p>
      </dgm:t>
    </dgm:pt>
    <dgm:pt modelId="{FCD9B5B4-E92F-437E-AE30-986D91D62B4F}">
      <dgm:prSet/>
      <dgm:spPr/>
      <dgm:t>
        <a:bodyPr/>
        <a:lstStyle/>
        <a:p>
          <a:r>
            <a:rPr lang="en-PH" b="1"/>
            <a:t>Phase 4: Year 2 and Year 3</a:t>
          </a:r>
          <a:endParaRPr lang="en-US"/>
        </a:p>
      </dgm:t>
    </dgm:pt>
    <dgm:pt modelId="{CEC84C4E-44CB-435C-8F79-A7EB6F720EAE}" type="parTrans" cxnId="{8764D737-45CC-4007-A72B-BB885AD6FCB9}">
      <dgm:prSet/>
      <dgm:spPr/>
      <dgm:t>
        <a:bodyPr/>
        <a:lstStyle/>
        <a:p>
          <a:endParaRPr lang="en-US"/>
        </a:p>
      </dgm:t>
    </dgm:pt>
    <dgm:pt modelId="{03950DC9-7676-4859-B449-B700898BFC51}" type="sibTrans" cxnId="{8764D737-45CC-4007-A72B-BB885AD6FCB9}">
      <dgm:prSet custT="1"/>
      <dgm:spPr>
        <a:solidFill>
          <a:srgbClr val="0F9ED5">
            <a:lumMod val="40000"/>
            <a:lumOff val="60000"/>
          </a:srgbClr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prstClr val="white"/>
            </a:solidFill>
            <a:highlight>
              <a:srgbClr val="0000FF"/>
            </a:highlight>
            <a:latin typeface="Aptos" panose="02110004020202020204"/>
            <a:ea typeface="+mn-ea"/>
            <a:cs typeface="+mn-cs"/>
          </a:endParaRPr>
        </a:p>
      </dgm:t>
    </dgm:pt>
    <dgm:pt modelId="{D790563F-7C63-44F6-9BA6-AF1E2E997CF5}">
      <dgm:prSet/>
      <dgm:spPr/>
      <dgm:t>
        <a:bodyPr/>
        <a:lstStyle/>
        <a:p>
          <a:r>
            <a:rPr lang="en-PH"/>
            <a:t>•</a:t>
          </a:r>
          <a:r>
            <a:rPr lang="en-PH" b="1"/>
            <a:t>Increase Inventory</a:t>
          </a:r>
          <a:r>
            <a:rPr lang="en-PH"/>
            <a:t>: Scale up inventory purchases to meet growing demand.</a:t>
          </a:r>
          <a:endParaRPr lang="en-US"/>
        </a:p>
      </dgm:t>
    </dgm:pt>
    <dgm:pt modelId="{A0D6C88E-267F-4BA9-8FFA-5428EA6C0174}" type="parTrans" cxnId="{F0ACF40D-7D53-47E7-AECE-C69A1D3FDAD9}">
      <dgm:prSet/>
      <dgm:spPr/>
      <dgm:t>
        <a:bodyPr/>
        <a:lstStyle/>
        <a:p>
          <a:endParaRPr lang="en-US"/>
        </a:p>
      </dgm:t>
    </dgm:pt>
    <dgm:pt modelId="{06FC7CE1-1D1C-4138-9F8D-DB534F32F0CA}" type="sibTrans" cxnId="{F0ACF40D-7D53-47E7-AECE-C69A1D3FDAD9}">
      <dgm:prSet custT="1"/>
      <dgm:spPr>
        <a:solidFill>
          <a:srgbClr val="0F9ED5">
            <a:lumMod val="40000"/>
            <a:lumOff val="60000"/>
          </a:srgbClr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prstClr val="white"/>
            </a:solidFill>
            <a:highlight>
              <a:srgbClr val="0000FF"/>
            </a:highlight>
            <a:latin typeface="Aptos" panose="02110004020202020204"/>
            <a:ea typeface="+mn-ea"/>
            <a:cs typeface="+mn-cs"/>
          </a:endParaRPr>
        </a:p>
      </dgm:t>
    </dgm:pt>
    <dgm:pt modelId="{A86372F6-D1BD-492B-9754-DD9CAAC05DF1}">
      <dgm:prSet/>
      <dgm:spPr/>
      <dgm:t>
        <a:bodyPr/>
        <a:lstStyle/>
        <a:p>
          <a:r>
            <a:rPr lang="en-PH"/>
            <a:t>•</a:t>
          </a:r>
          <a:r>
            <a:rPr lang="en-PH" b="1"/>
            <a:t>Enhance Marketing</a:t>
          </a:r>
          <a:r>
            <a:rPr lang="en-PH"/>
            <a:t>: Increase marketing budget to expand reach.</a:t>
          </a:r>
          <a:endParaRPr lang="en-US"/>
        </a:p>
      </dgm:t>
    </dgm:pt>
    <dgm:pt modelId="{3E698EBF-16BF-4805-8476-30386CF7040A}" type="parTrans" cxnId="{8E560251-3F36-4D80-8176-FD2B671DAD50}">
      <dgm:prSet/>
      <dgm:spPr/>
      <dgm:t>
        <a:bodyPr/>
        <a:lstStyle/>
        <a:p>
          <a:endParaRPr lang="en-US"/>
        </a:p>
      </dgm:t>
    </dgm:pt>
    <dgm:pt modelId="{F173F952-EA50-4741-B00F-95BAAD12FCAC}" type="sibTrans" cxnId="{8E560251-3F36-4D80-8176-FD2B671DAD50}">
      <dgm:prSet custT="1"/>
      <dgm:spPr>
        <a:solidFill>
          <a:srgbClr val="0F9ED5">
            <a:lumMod val="40000"/>
            <a:lumOff val="60000"/>
          </a:srgbClr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prstClr val="white"/>
            </a:solidFill>
            <a:highlight>
              <a:srgbClr val="0000FF"/>
            </a:highlight>
            <a:latin typeface="Aptos" panose="02110004020202020204"/>
            <a:ea typeface="+mn-ea"/>
            <a:cs typeface="+mn-cs"/>
          </a:endParaRPr>
        </a:p>
      </dgm:t>
    </dgm:pt>
    <dgm:pt modelId="{9BDE9549-E8EE-45B8-A47A-2E3805BD3CAD}">
      <dgm:prSet/>
      <dgm:spPr/>
      <dgm:t>
        <a:bodyPr/>
        <a:lstStyle/>
        <a:p>
          <a:r>
            <a:rPr lang="en-PH"/>
            <a:t>•</a:t>
          </a:r>
          <a:r>
            <a:rPr lang="en-PH" b="1"/>
            <a:t>Evaluate Performance</a:t>
          </a:r>
          <a:r>
            <a:rPr lang="en-PH"/>
            <a:t>: Conduct annual reviews to assess business performance and make necessary adjustments.</a:t>
          </a:r>
          <a:endParaRPr lang="en-US"/>
        </a:p>
      </dgm:t>
    </dgm:pt>
    <dgm:pt modelId="{EE9A1FC3-EB92-418A-A299-4E97531778CB}" type="parTrans" cxnId="{C746868A-D18A-44C0-8093-07D38EE1D996}">
      <dgm:prSet/>
      <dgm:spPr/>
      <dgm:t>
        <a:bodyPr/>
        <a:lstStyle/>
        <a:p>
          <a:endParaRPr lang="en-US"/>
        </a:p>
      </dgm:t>
    </dgm:pt>
    <dgm:pt modelId="{D1DA3CE1-BDDE-4FE4-8B71-45023F0C9706}" type="sibTrans" cxnId="{C746868A-D18A-44C0-8093-07D38EE1D996}">
      <dgm:prSet/>
      <dgm:spPr/>
      <dgm:t>
        <a:bodyPr/>
        <a:lstStyle/>
        <a:p>
          <a:endParaRPr lang="en-US"/>
        </a:p>
      </dgm:t>
    </dgm:pt>
    <dgm:pt modelId="{3D1DD758-CED6-A340-9B9E-CD1A88198BCA}" type="pres">
      <dgm:prSet presAssocID="{5D1248D5-BA18-4609-99A6-6AD710016AD3}" presName="diagram" presStyleCnt="0">
        <dgm:presLayoutVars>
          <dgm:dir/>
          <dgm:resizeHandles val="exact"/>
        </dgm:presLayoutVars>
      </dgm:prSet>
      <dgm:spPr/>
    </dgm:pt>
    <dgm:pt modelId="{2F9EE460-B7F9-EA4B-B701-215F7E8BE603}" type="pres">
      <dgm:prSet presAssocID="{50A91AA4-9D9E-47DB-8946-2C18159DB40C}" presName="node" presStyleLbl="node1" presStyleIdx="0" presStyleCnt="15">
        <dgm:presLayoutVars>
          <dgm:bulletEnabled val="1"/>
        </dgm:presLayoutVars>
      </dgm:prSet>
      <dgm:spPr/>
    </dgm:pt>
    <dgm:pt modelId="{1D67ECEB-1810-6A4A-BD46-9261DDE95B34}" type="pres">
      <dgm:prSet presAssocID="{C97A40DF-E562-4E15-A2BD-70F8CCBFB809}" presName="sibTrans" presStyleLbl="sibTrans2D1" presStyleIdx="0" presStyleCnt="14"/>
      <dgm:spPr/>
    </dgm:pt>
    <dgm:pt modelId="{AD1A7794-7046-2645-8196-0ED98A263B61}" type="pres">
      <dgm:prSet presAssocID="{C97A40DF-E562-4E15-A2BD-70F8CCBFB809}" presName="connectorText" presStyleLbl="sibTrans2D1" presStyleIdx="0" presStyleCnt="14"/>
      <dgm:spPr/>
    </dgm:pt>
    <dgm:pt modelId="{BFDF577F-FEC1-1C47-B087-E6AFA5763E67}" type="pres">
      <dgm:prSet presAssocID="{B3CE626D-FDCF-4217-814C-41F23A6056BB}" presName="node" presStyleLbl="node1" presStyleIdx="1" presStyleCnt="15">
        <dgm:presLayoutVars>
          <dgm:bulletEnabled val="1"/>
        </dgm:presLayoutVars>
      </dgm:prSet>
      <dgm:spPr/>
    </dgm:pt>
    <dgm:pt modelId="{9B17029C-DEDB-7C49-8198-249CDAD5082D}" type="pres">
      <dgm:prSet presAssocID="{2175B641-CBAA-437C-BFE6-67B08E3C3D31}" presName="sibTrans" presStyleLbl="sibTrans2D1" presStyleIdx="1" presStyleCnt="14"/>
      <dgm:spPr>
        <a:xfrm>
          <a:off x="3965325" y="386579"/>
          <a:ext cx="337443" cy="394745"/>
        </a:xfrm>
        <a:prstGeom prst="rightArrow">
          <a:avLst>
            <a:gd name="adj1" fmla="val 60000"/>
            <a:gd name="adj2" fmla="val 50000"/>
          </a:avLst>
        </a:prstGeom>
      </dgm:spPr>
    </dgm:pt>
    <dgm:pt modelId="{1DACA3EC-5217-ED4A-8986-392913BA9FED}" type="pres">
      <dgm:prSet presAssocID="{2175B641-CBAA-437C-BFE6-67B08E3C3D31}" presName="connectorText" presStyleLbl="sibTrans2D1" presStyleIdx="1" presStyleCnt="14"/>
      <dgm:spPr/>
    </dgm:pt>
    <dgm:pt modelId="{C2A1567C-D32C-D149-A411-0A6A23A30325}" type="pres">
      <dgm:prSet presAssocID="{DBF94E0D-E506-4B0D-903C-EF888A31E245}" presName="node" presStyleLbl="node1" presStyleIdx="2" presStyleCnt="15">
        <dgm:presLayoutVars>
          <dgm:bulletEnabled val="1"/>
        </dgm:presLayoutVars>
      </dgm:prSet>
      <dgm:spPr/>
    </dgm:pt>
    <dgm:pt modelId="{D0224180-D3A0-874B-8BB3-61A7812609F0}" type="pres">
      <dgm:prSet presAssocID="{68CE3842-C317-4A56-A950-EEA845CEDD28}" presName="sibTrans" presStyleLbl="sibTrans2D1" presStyleIdx="2" presStyleCnt="14"/>
      <dgm:spPr>
        <a:xfrm>
          <a:off x="6193729" y="386579"/>
          <a:ext cx="337443" cy="394745"/>
        </a:xfrm>
        <a:prstGeom prst="rightArrow">
          <a:avLst>
            <a:gd name="adj1" fmla="val 60000"/>
            <a:gd name="adj2" fmla="val 50000"/>
          </a:avLst>
        </a:prstGeom>
      </dgm:spPr>
    </dgm:pt>
    <dgm:pt modelId="{B085A2B6-2F44-774F-AB78-39D8318481EC}" type="pres">
      <dgm:prSet presAssocID="{68CE3842-C317-4A56-A950-EEA845CEDD28}" presName="connectorText" presStyleLbl="sibTrans2D1" presStyleIdx="2" presStyleCnt="14"/>
      <dgm:spPr/>
    </dgm:pt>
    <dgm:pt modelId="{88399440-5055-3F4D-813D-27538CCEDEB9}" type="pres">
      <dgm:prSet presAssocID="{E8E49FC5-5A6A-4124-B68B-9D99A768D3F7}" presName="node" presStyleLbl="node1" presStyleIdx="3" presStyleCnt="15">
        <dgm:presLayoutVars>
          <dgm:bulletEnabled val="1"/>
        </dgm:presLayoutVars>
      </dgm:prSet>
      <dgm:spPr/>
    </dgm:pt>
    <dgm:pt modelId="{3F39826C-3986-7E45-831B-BA623E25A026}" type="pres">
      <dgm:prSet presAssocID="{29970CE2-F22F-43D8-9A2D-EA265F1E50FF}" presName="sibTrans" presStyleLbl="sibTrans2D1" presStyleIdx="3" presStyleCnt="14"/>
      <dgm:spPr>
        <a:xfrm>
          <a:off x="8422132" y="386579"/>
          <a:ext cx="337443" cy="394745"/>
        </a:xfrm>
        <a:prstGeom prst="rightArrow">
          <a:avLst>
            <a:gd name="adj1" fmla="val 60000"/>
            <a:gd name="adj2" fmla="val 50000"/>
          </a:avLst>
        </a:prstGeom>
      </dgm:spPr>
    </dgm:pt>
    <dgm:pt modelId="{BF99E8C2-D91B-C64C-BCD8-5DC87F24EB8F}" type="pres">
      <dgm:prSet presAssocID="{29970CE2-F22F-43D8-9A2D-EA265F1E50FF}" presName="connectorText" presStyleLbl="sibTrans2D1" presStyleIdx="3" presStyleCnt="14"/>
      <dgm:spPr/>
    </dgm:pt>
    <dgm:pt modelId="{A3B3D496-8EC9-D34E-AFAE-18678FD221C2}" type="pres">
      <dgm:prSet presAssocID="{6E713C45-8C5E-4ECF-B088-94786B62E224}" presName="node" presStyleLbl="node1" presStyleIdx="4" presStyleCnt="15">
        <dgm:presLayoutVars>
          <dgm:bulletEnabled val="1"/>
        </dgm:presLayoutVars>
      </dgm:prSet>
      <dgm:spPr/>
    </dgm:pt>
    <dgm:pt modelId="{C3B8E996-1612-A84F-B7E8-E97E919D28B8}" type="pres">
      <dgm:prSet presAssocID="{BB099C1C-DDE1-4F4B-92EA-E7A5C0F4758D}" presName="sibTrans" presStyleLbl="sibTrans2D1" presStyleIdx="4" presStyleCnt="14"/>
      <dgm:spPr>
        <a:xfrm rot="5400000">
          <a:off x="9545885" y="1172887"/>
          <a:ext cx="337443" cy="394745"/>
        </a:xfrm>
        <a:prstGeom prst="rightArrow">
          <a:avLst>
            <a:gd name="adj1" fmla="val 60000"/>
            <a:gd name="adj2" fmla="val 50000"/>
          </a:avLst>
        </a:prstGeom>
      </dgm:spPr>
    </dgm:pt>
    <dgm:pt modelId="{AF580C39-BFBC-C746-93AD-F715B19CE5D1}" type="pres">
      <dgm:prSet presAssocID="{BB099C1C-DDE1-4F4B-92EA-E7A5C0F4758D}" presName="connectorText" presStyleLbl="sibTrans2D1" presStyleIdx="4" presStyleCnt="14"/>
      <dgm:spPr/>
    </dgm:pt>
    <dgm:pt modelId="{0A8BAD3A-5753-624F-B4C8-EADF7D20AB7E}" type="pres">
      <dgm:prSet presAssocID="{9CABB49D-7C29-4FD6-AD4B-A5A90B99CF65}" presName="node" presStyleLbl="node1" presStyleIdx="5" presStyleCnt="15">
        <dgm:presLayoutVars>
          <dgm:bulletEnabled val="1"/>
        </dgm:presLayoutVars>
      </dgm:prSet>
      <dgm:spPr/>
    </dgm:pt>
    <dgm:pt modelId="{8A2C016D-650E-1E4A-A61D-5136DB39A518}" type="pres">
      <dgm:prSet presAssocID="{A79D7499-8684-4BE6-9E3A-A1F8288433C0}" presName="sibTrans" presStyleLbl="sibTrans2D1" presStyleIdx="5" presStyleCnt="14"/>
      <dgm:spPr>
        <a:xfrm rot="10800000">
          <a:off x="8441233" y="1978296"/>
          <a:ext cx="337443" cy="394745"/>
        </a:xfrm>
        <a:prstGeom prst="rightArrow">
          <a:avLst>
            <a:gd name="adj1" fmla="val 60000"/>
            <a:gd name="adj2" fmla="val 50000"/>
          </a:avLst>
        </a:prstGeom>
      </dgm:spPr>
    </dgm:pt>
    <dgm:pt modelId="{3685120A-C49F-4B4C-A663-18D3ECAC68D6}" type="pres">
      <dgm:prSet presAssocID="{A79D7499-8684-4BE6-9E3A-A1F8288433C0}" presName="connectorText" presStyleLbl="sibTrans2D1" presStyleIdx="5" presStyleCnt="14"/>
      <dgm:spPr/>
    </dgm:pt>
    <dgm:pt modelId="{3515CD2A-A873-2348-8318-62D38689A77A}" type="pres">
      <dgm:prSet presAssocID="{9D84DE1E-6E05-4FDE-A2D1-ED5A9D2F9CB0}" presName="node" presStyleLbl="node1" presStyleIdx="6" presStyleCnt="15">
        <dgm:presLayoutVars>
          <dgm:bulletEnabled val="1"/>
        </dgm:presLayoutVars>
      </dgm:prSet>
      <dgm:spPr/>
    </dgm:pt>
    <dgm:pt modelId="{F6CA6833-31AD-3744-AC0B-CE00415B9900}" type="pres">
      <dgm:prSet presAssocID="{9828F676-0F31-4FA0-BC37-1BCAC9956493}" presName="sibTrans" presStyleLbl="sibTrans2D1" presStyleIdx="6" presStyleCnt="14"/>
      <dgm:spPr>
        <a:xfrm rot="10800000">
          <a:off x="6212830" y="1978296"/>
          <a:ext cx="337443" cy="394745"/>
        </a:xfrm>
        <a:prstGeom prst="rightArrow">
          <a:avLst>
            <a:gd name="adj1" fmla="val 60000"/>
            <a:gd name="adj2" fmla="val 50000"/>
          </a:avLst>
        </a:prstGeom>
      </dgm:spPr>
    </dgm:pt>
    <dgm:pt modelId="{15DCD3CA-6020-CA4E-9B8C-F4CA0FEBB1BD}" type="pres">
      <dgm:prSet presAssocID="{9828F676-0F31-4FA0-BC37-1BCAC9956493}" presName="connectorText" presStyleLbl="sibTrans2D1" presStyleIdx="6" presStyleCnt="14"/>
      <dgm:spPr/>
    </dgm:pt>
    <dgm:pt modelId="{FF9D3999-F3D9-FC41-A4A3-C1843829829B}" type="pres">
      <dgm:prSet presAssocID="{1D824739-50DA-47F8-AF20-9142FB1B6360}" presName="node" presStyleLbl="node1" presStyleIdx="7" presStyleCnt="15">
        <dgm:presLayoutVars>
          <dgm:bulletEnabled val="1"/>
        </dgm:presLayoutVars>
      </dgm:prSet>
      <dgm:spPr/>
    </dgm:pt>
    <dgm:pt modelId="{26774D6C-5276-A641-A5C7-C5230976B5D0}" type="pres">
      <dgm:prSet presAssocID="{4CB87B61-6024-4062-9002-E47DD1B10582}" presName="sibTrans" presStyleLbl="sibTrans2D1" presStyleIdx="7" presStyleCnt="14"/>
      <dgm:spPr>
        <a:xfrm rot="10800000">
          <a:off x="3984426" y="1978296"/>
          <a:ext cx="337443" cy="394745"/>
        </a:xfrm>
        <a:prstGeom prst="rightArrow">
          <a:avLst>
            <a:gd name="adj1" fmla="val 60000"/>
            <a:gd name="adj2" fmla="val 50000"/>
          </a:avLst>
        </a:prstGeom>
      </dgm:spPr>
    </dgm:pt>
    <dgm:pt modelId="{952FB515-38B8-9344-AD53-5B3604360EC0}" type="pres">
      <dgm:prSet presAssocID="{4CB87B61-6024-4062-9002-E47DD1B10582}" presName="connectorText" presStyleLbl="sibTrans2D1" presStyleIdx="7" presStyleCnt="14"/>
      <dgm:spPr/>
    </dgm:pt>
    <dgm:pt modelId="{52304345-1B30-6246-9842-B2071D02C6D9}" type="pres">
      <dgm:prSet presAssocID="{BFAEB732-5EC0-4495-B973-BCE349B9733D}" presName="node" presStyleLbl="node1" presStyleIdx="8" presStyleCnt="15">
        <dgm:presLayoutVars>
          <dgm:bulletEnabled val="1"/>
        </dgm:presLayoutVars>
      </dgm:prSet>
      <dgm:spPr/>
    </dgm:pt>
    <dgm:pt modelId="{182FA1D5-93E0-9440-9948-9C19801D1F14}" type="pres">
      <dgm:prSet presAssocID="{A7D35807-7724-40FE-BEE5-9EAB67F07960}" presName="sibTrans" presStyleLbl="sibTrans2D1" presStyleIdx="8" presStyleCnt="14"/>
      <dgm:spPr>
        <a:xfrm rot="10800000">
          <a:off x="1756023" y="1978296"/>
          <a:ext cx="337443" cy="394745"/>
        </a:xfrm>
        <a:prstGeom prst="rightArrow">
          <a:avLst>
            <a:gd name="adj1" fmla="val 60000"/>
            <a:gd name="adj2" fmla="val 50000"/>
          </a:avLst>
        </a:prstGeom>
      </dgm:spPr>
    </dgm:pt>
    <dgm:pt modelId="{F45FD037-28E6-BE4D-9CEE-195479086210}" type="pres">
      <dgm:prSet presAssocID="{A7D35807-7724-40FE-BEE5-9EAB67F07960}" presName="connectorText" presStyleLbl="sibTrans2D1" presStyleIdx="8" presStyleCnt="14"/>
      <dgm:spPr/>
    </dgm:pt>
    <dgm:pt modelId="{6EAE000F-C0C6-2E4A-B495-E2C4A2320117}" type="pres">
      <dgm:prSet presAssocID="{CE339B64-75B0-4CA7-872B-2014A8BDD591}" presName="node" presStyleLbl="node1" presStyleIdx="9" presStyleCnt="15">
        <dgm:presLayoutVars>
          <dgm:bulletEnabled val="1"/>
        </dgm:presLayoutVars>
      </dgm:prSet>
      <dgm:spPr/>
    </dgm:pt>
    <dgm:pt modelId="{AD2D3662-C730-C041-9E57-69995C2AC5A1}" type="pres">
      <dgm:prSet presAssocID="{4D2235A4-27A1-490D-A0E3-EFFDA3A73406}" presName="sibTrans" presStyleLbl="sibTrans2D1" presStyleIdx="9" presStyleCnt="14"/>
      <dgm:spPr>
        <a:xfrm rot="5400000">
          <a:off x="632270" y="2764604"/>
          <a:ext cx="337443" cy="394745"/>
        </a:xfrm>
        <a:prstGeom prst="rightArrow">
          <a:avLst>
            <a:gd name="adj1" fmla="val 60000"/>
            <a:gd name="adj2" fmla="val 50000"/>
          </a:avLst>
        </a:prstGeom>
      </dgm:spPr>
    </dgm:pt>
    <dgm:pt modelId="{AE6541FA-0808-CD43-BA7D-0E50E6B7F741}" type="pres">
      <dgm:prSet presAssocID="{4D2235A4-27A1-490D-A0E3-EFFDA3A73406}" presName="connectorText" presStyleLbl="sibTrans2D1" presStyleIdx="9" presStyleCnt="14"/>
      <dgm:spPr/>
    </dgm:pt>
    <dgm:pt modelId="{71E74457-A9F8-7243-89B1-4691D859F385}" type="pres">
      <dgm:prSet presAssocID="{8FB59135-B38B-47D6-913E-F3FA5F91B3A6}" presName="node" presStyleLbl="node1" presStyleIdx="10" presStyleCnt="15">
        <dgm:presLayoutVars>
          <dgm:bulletEnabled val="1"/>
        </dgm:presLayoutVars>
      </dgm:prSet>
      <dgm:spPr/>
    </dgm:pt>
    <dgm:pt modelId="{74BE1120-0E34-FF48-B346-9987C4EB750C}" type="pres">
      <dgm:prSet presAssocID="{4D0913BA-00B8-40C1-BBCA-5516193DAB74}" presName="sibTrans" presStyleLbl="sibTrans2D1" presStyleIdx="10" presStyleCnt="14"/>
      <dgm:spPr>
        <a:xfrm>
          <a:off x="1736922" y="3570012"/>
          <a:ext cx="337443" cy="394745"/>
        </a:xfrm>
        <a:prstGeom prst="rightArrow">
          <a:avLst>
            <a:gd name="adj1" fmla="val 60000"/>
            <a:gd name="adj2" fmla="val 50000"/>
          </a:avLst>
        </a:prstGeom>
      </dgm:spPr>
    </dgm:pt>
    <dgm:pt modelId="{BA0862C6-3BF1-1F48-BE47-979DEEC9E16A}" type="pres">
      <dgm:prSet presAssocID="{4D0913BA-00B8-40C1-BBCA-5516193DAB74}" presName="connectorText" presStyleLbl="sibTrans2D1" presStyleIdx="10" presStyleCnt="14"/>
      <dgm:spPr/>
    </dgm:pt>
    <dgm:pt modelId="{9570CA85-1C53-6A4A-8B25-3F7C2F3457A5}" type="pres">
      <dgm:prSet presAssocID="{FCD9B5B4-E92F-437E-AE30-986D91D62B4F}" presName="node" presStyleLbl="node1" presStyleIdx="11" presStyleCnt="15">
        <dgm:presLayoutVars>
          <dgm:bulletEnabled val="1"/>
        </dgm:presLayoutVars>
      </dgm:prSet>
      <dgm:spPr/>
    </dgm:pt>
    <dgm:pt modelId="{EEF11039-A6A6-2041-B94B-A032986A4363}" type="pres">
      <dgm:prSet presAssocID="{03950DC9-7676-4859-B449-B700898BFC51}" presName="sibTrans" presStyleLbl="sibTrans2D1" presStyleIdx="11" presStyleCnt="14"/>
      <dgm:spPr>
        <a:xfrm>
          <a:off x="3965325" y="3570012"/>
          <a:ext cx="337443" cy="394745"/>
        </a:xfrm>
        <a:prstGeom prst="rightArrow">
          <a:avLst>
            <a:gd name="adj1" fmla="val 60000"/>
            <a:gd name="adj2" fmla="val 50000"/>
          </a:avLst>
        </a:prstGeom>
      </dgm:spPr>
    </dgm:pt>
    <dgm:pt modelId="{09267427-3097-4744-92FE-C2087E499000}" type="pres">
      <dgm:prSet presAssocID="{03950DC9-7676-4859-B449-B700898BFC51}" presName="connectorText" presStyleLbl="sibTrans2D1" presStyleIdx="11" presStyleCnt="14"/>
      <dgm:spPr/>
    </dgm:pt>
    <dgm:pt modelId="{29FA10CB-3739-3348-8A48-8EF1723A9DFB}" type="pres">
      <dgm:prSet presAssocID="{D790563F-7C63-44F6-9BA6-AF1E2E997CF5}" presName="node" presStyleLbl="node1" presStyleIdx="12" presStyleCnt="15">
        <dgm:presLayoutVars>
          <dgm:bulletEnabled val="1"/>
        </dgm:presLayoutVars>
      </dgm:prSet>
      <dgm:spPr/>
    </dgm:pt>
    <dgm:pt modelId="{50495EC2-3E82-A048-BFB5-FFBAF7EF1917}" type="pres">
      <dgm:prSet presAssocID="{06FC7CE1-1D1C-4138-9F8D-DB534F32F0CA}" presName="sibTrans" presStyleLbl="sibTrans2D1" presStyleIdx="12" presStyleCnt="14"/>
      <dgm:spPr>
        <a:xfrm>
          <a:off x="6193729" y="3570012"/>
          <a:ext cx="337443" cy="394745"/>
        </a:xfrm>
        <a:prstGeom prst="rightArrow">
          <a:avLst>
            <a:gd name="adj1" fmla="val 60000"/>
            <a:gd name="adj2" fmla="val 50000"/>
          </a:avLst>
        </a:prstGeom>
      </dgm:spPr>
    </dgm:pt>
    <dgm:pt modelId="{F1527DA4-C902-6140-B48B-36E1D381D0E0}" type="pres">
      <dgm:prSet presAssocID="{06FC7CE1-1D1C-4138-9F8D-DB534F32F0CA}" presName="connectorText" presStyleLbl="sibTrans2D1" presStyleIdx="12" presStyleCnt="14"/>
      <dgm:spPr/>
    </dgm:pt>
    <dgm:pt modelId="{06C5234F-846B-414C-91FA-E2BB21D1519C}" type="pres">
      <dgm:prSet presAssocID="{A86372F6-D1BD-492B-9754-DD9CAAC05DF1}" presName="node" presStyleLbl="node1" presStyleIdx="13" presStyleCnt="15">
        <dgm:presLayoutVars>
          <dgm:bulletEnabled val="1"/>
        </dgm:presLayoutVars>
      </dgm:prSet>
      <dgm:spPr/>
    </dgm:pt>
    <dgm:pt modelId="{CF7DB24E-65B0-5B46-AF69-46C8A884CB21}" type="pres">
      <dgm:prSet presAssocID="{F173F952-EA50-4741-B00F-95BAAD12FCAC}" presName="sibTrans" presStyleLbl="sibTrans2D1" presStyleIdx="13" presStyleCnt="14"/>
      <dgm:spPr>
        <a:xfrm>
          <a:off x="8422132" y="3570012"/>
          <a:ext cx="337443" cy="394745"/>
        </a:xfrm>
        <a:prstGeom prst="rightArrow">
          <a:avLst>
            <a:gd name="adj1" fmla="val 60000"/>
            <a:gd name="adj2" fmla="val 50000"/>
          </a:avLst>
        </a:prstGeom>
      </dgm:spPr>
    </dgm:pt>
    <dgm:pt modelId="{0DEE8538-4D33-DD40-9EC5-A0765A2AEE26}" type="pres">
      <dgm:prSet presAssocID="{F173F952-EA50-4741-B00F-95BAAD12FCAC}" presName="connectorText" presStyleLbl="sibTrans2D1" presStyleIdx="13" presStyleCnt="14"/>
      <dgm:spPr/>
    </dgm:pt>
    <dgm:pt modelId="{2CE5B7DF-6E33-E34C-8550-54CF6045D2E1}" type="pres">
      <dgm:prSet presAssocID="{9BDE9549-E8EE-45B8-A47A-2E3805BD3CAD}" presName="node" presStyleLbl="node1" presStyleIdx="14" presStyleCnt="15">
        <dgm:presLayoutVars>
          <dgm:bulletEnabled val="1"/>
        </dgm:presLayoutVars>
      </dgm:prSet>
      <dgm:spPr/>
    </dgm:pt>
  </dgm:ptLst>
  <dgm:cxnLst>
    <dgm:cxn modelId="{EAA14003-0F17-2149-956F-54E26608B06A}" type="presOf" srcId="{9CABB49D-7C29-4FD6-AD4B-A5A90B99CF65}" destId="{0A8BAD3A-5753-624F-B4C8-EADF7D20AB7E}" srcOrd="0" destOrd="0" presId="urn:microsoft.com/office/officeart/2005/8/layout/process5"/>
    <dgm:cxn modelId="{7F9D5705-484D-4D46-9D7B-A0421DFACEBA}" type="presOf" srcId="{4CB87B61-6024-4062-9002-E47DD1B10582}" destId="{952FB515-38B8-9344-AD53-5B3604360EC0}" srcOrd="1" destOrd="0" presId="urn:microsoft.com/office/officeart/2005/8/layout/process5"/>
    <dgm:cxn modelId="{BEFA1C06-8A37-AE4C-9666-7678BB035212}" type="presOf" srcId="{BFAEB732-5EC0-4495-B973-BCE349B9733D}" destId="{52304345-1B30-6246-9842-B2071D02C6D9}" srcOrd="0" destOrd="0" presId="urn:microsoft.com/office/officeart/2005/8/layout/process5"/>
    <dgm:cxn modelId="{BC55630B-3D53-0847-8126-0DCE6560AE4D}" type="presOf" srcId="{68CE3842-C317-4A56-A950-EEA845CEDD28}" destId="{D0224180-D3A0-874B-8BB3-61A7812609F0}" srcOrd="0" destOrd="0" presId="urn:microsoft.com/office/officeart/2005/8/layout/process5"/>
    <dgm:cxn modelId="{F0ACF40D-7D53-47E7-AECE-C69A1D3FDAD9}" srcId="{5D1248D5-BA18-4609-99A6-6AD710016AD3}" destId="{D790563F-7C63-44F6-9BA6-AF1E2E997CF5}" srcOrd="12" destOrd="0" parTransId="{A0D6C88E-267F-4BA9-8FFA-5428EA6C0174}" sibTransId="{06FC7CE1-1D1C-4138-9F8D-DB534F32F0CA}"/>
    <dgm:cxn modelId="{ECECD913-25E2-FC41-985E-0E9F3DE81E39}" type="presOf" srcId="{A7D35807-7724-40FE-BEE5-9EAB67F07960}" destId="{182FA1D5-93E0-9440-9948-9C19801D1F14}" srcOrd="0" destOrd="0" presId="urn:microsoft.com/office/officeart/2005/8/layout/process5"/>
    <dgm:cxn modelId="{FD8B6D1E-C587-4773-B6B6-EE78295A0178}" srcId="{5D1248D5-BA18-4609-99A6-6AD710016AD3}" destId="{DBF94E0D-E506-4B0D-903C-EF888A31E245}" srcOrd="2" destOrd="0" parTransId="{96818CE7-A294-455C-BBBA-28457192C244}" sibTransId="{68CE3842-C317-4A56-A950-EEA845CEDD28}"/>
    <dgm:cxn modelId="{26E8911F-49C4-914D-8314-4DC511AD1B51}" type="presOf" srcId="{2175B641-CBAA-437C-BFE6-67B08E3C3D31}" destId="{1DACA3EC-5217-ED4A-8986-392913BA9FED}" srcOrd="1" destOrd="0" presId="urn:microsoft.com/office/officeart/2005/8/layout/process5"/>
    <dgm:cxn modelId="{F238A51F-6F21-934E-A231-0F2CE3D689D9}" type="presOf" srcId="{A7D35807-7724-40FE-BEE5-9EAB67F07960}" destId="{F45FD037-28E6-BE4D-9CEE-195479086210}" srcOrd="1" destOrd="0" presId="urn:microsoft.com/office/officeart/2005/8/layout/process5"/>
    <dgm:cxn modelId="{60DEE521-B94E-814F-B7CA-A10BD84C0238}" type="presOf" srcId="{2175B641-CBAA-437C-BFE6-67B08E3C3D31}" destId="{9B17029C-DEDB-7C49-8198-249CDAD5082D}" srcOrd="0" destOrd="0" presId="urn:microsoft.com/office/officeart/2005/8/layout/process5"/>
    <dgm:cxn modelId="{067D5F25-DE01-4429-829F-1DE8DF0B9F05}" srcId="{5D1248D5-BA18-4609-99A6-6AD710016AD3}" destId="{6E713C45-8C5E-4ECF-B088-94786B62E224}" srcOrd="4" destOrd="0" parTransId="{0F1F1371-ACB2-47BE-B796-129581131462}" sibTransId="{BB099C1C-DDE1-4F4B-92EA-E7A5C0F4758D}"/>
    <dgm:cxn modelId="{2FF42C2A-04CB-0C43-9F7E-FFE9A705534A}" type="presOf" srcId="{4D2235A4-27A1-490D-A0E3-EFFDA3A73406}" destId="{AD2D3662-C730-C041-9E57-69995C2AC5A1}" srcOrd="0" destOrd="0" presId="urn:microsoft.com/office/officeart/2005/8/layout/process5"/>
    <dgm:cxn modelId="{71B57D2B-A5F8-AB4E-B81D-0993A878C52C}" type="presOf" srcId="{4D0913BA-00B8-40C1-BBCA-5516193DAB74}" destId="{BA0862C6-3BF1-1F48-BE47-979DEEC9E16A}" srcOrd="1" destOrd="0" presId="urn:microsoft.com/office/officeart/2005/8/layout/process5"/>
    <dgm:cxn modelId="{FE0F4B31-AB71-FE4F-8909-A2D92BDAC05F}" type="presOf" srcId="{A86372F6-D1BD-492B-9754-DD9CAAC05DF1}" destId="{06C5234F-846B-414C-91FA-E2BB21D1519C}" srcOrd="0" destOrd="0" presId="urn:microsoft.com/office/officeart/2005/8/layout/process5"/>
    <dgm:cxn modelId="{8764D737-45CC-4007-A72B-BB885AD6FCB9}" srcId="{5D1248D5-BA18-4609-99A6-6AD710016AD3}" destId="{FCD9B5B4-E92F-437E-AE30-986D91D62B4F}" srcOrd="11" destOrd="0" parTransId="{CEC84C4E-44CB-435C-8F79-A7EB6F720EAE}" sibTransId="{03950DC9-7676-4859-B449-B700898BFC51}"/>
    <dgm:cxn modelId="{FCF3E139-3603-4EC1-9B65-8E684764E91B}" srcId="{5D1248D5-BA18-4609-99A6-6AD710016AD3}" destId="{1D824739-50DA-47F8-AF20-9142FB1B6360}" srcOrd="7" destOrd="0" parTransId="{838FAB12-CBDF-4DA2-8121-B27229B7959F}" sibTransId="{4CB87B61-6024-4062-9002-E47DD1B10582}"/>
    <dgm:cxn modelId="{8274BF42-D329-9C43-BED8-DAB3FC2AD5D3}" type="presOf" srcId="{4D2235A4-27A1-490D-A0E3-EFFDA3A73406}" destId="{AE6541FA-0808-CD43-BA7D-0E50E6B7F741}" srcOrd="1" destOrd="0" presId="urn:microsoft.com/office/officeart/2005/8/layout/process5"/>
    <dgm:cxn modelId="{8E560251-3F36-4D80-8176-FD2B671DAD50}" srcId="{5D1248D5-BA18-4609-99A6-6AD710016AD3}" destId="{A86372F6-D1BD-492B-9754-DD9CAAC05DF1}" srcOrd="13" destOrd="0" parTransId="{3E698EBF-16BF-4805-8476-30386CF7040A}" sibTransId="{F173F952-EA50-4741-B00F-95BAAD12FCAC}"/>
    <dgm:cxn modelId="{EDA6F755-EFA5-3E48-9325-83D9849A7EC7}" type="presOf" srcId="{E8E49FC5-5A6A-4124-B68B-9D99A768D3F7}" destId="{88399440-5055-3F4D-813D-27538CCEDEB9}" srcOrd="0" destOrd="0" presId="urn:microsoft.com/office/officeart/2005/8/layout/process5"/>
    <dgm:cxn modelId="{DA29E658-AF4E-4F11-B5CB-DE64FDE75DD5}" srcId="{5D1248D5-BA18-4609-99A6-6AD710016AD3}" destId="{BFAEB732-5EC0-4495-B973-BCE349B9733D}" srcOrd="8" destOrd="0" parTransId="{4AEB85AF-2248-4529-8A27-4B65362CA0A8}" sibTransId="{A7D35807-7724-40FE-BEE5-9EAB67F07960}"/>
    <dgm:cxn modelId="{2EE66A5E-23C0-8F4E-A84D-E28ACEB4FF8C}" type="presOf" srcId="{4D0913BA-00B8-40C1-BBCA-5516193DAB74}" destId="{74BE1120-0E34-FF48-B346-9987C4EB750C}" srcOrd="0" destOrd="0" presId="urn:microsoft.com/office/officeart/2005/8/layout/process5"/>
    <dgm:cxn modelId="{60068967-4384-1049-A6A5-6D0969245A17}" type="presOf" srcId="{A79D7499-8684-4BE6-9E3A-A1F8288433C0}" destId="{8A2C016D-650E-1E4A-A61D-5136DB39A518}" srcOrd="0" destOrd="0" presId="urn:microsoft.com/office/officeart/2005/8/layout/process5"/>
    <dgm:cxn modelId="{1E320872-FB5C-4212-8C4B-614AB4FD4446}" srcId="{5D1248D5-BA18-4609-99A6-6AD710016AD3}" destId="{CE339B64-75B0-4CA7-872B-2014A8BDD591}" srcOrd="9" destOrd="0" parTransId="{5B13714C-8D4D-4FAA-924F-DB40E2A832D4}" sibTransId="{4D2235A4-27A1-490D-A0E3-EFFDA3A73406}"/>
    <dgm:cxn modelId="{94D82D77-83E8-5840-8B36-CF8057223406}" type="presOf" srcId="{A79D7499-8684-4BE6-9E3A-A1F8288433C0}" destId="{3685120A-C49F-4B4C-A663-18D3ECAC68D6}" srcOrd="1" destOrd="0" presId="urn:microsoft.com/office/officeart/2005/8/layout/process5"/>
    <dgm:cxn modelId="{3DCBF978-CEC6-4D5C-826C-4E8410C4BFCA}" srcId="{5D1248D5-BA18-4609-99A6-6AD710016AD3}" destId="{B3CE626D-FDCF-4217-814C-41F23A6056BB}" srcOrd="1" destOrd="0" parTransId="{C700ABCF-6EEC-436C-BC21-C999B865ABC1}" sibTransId="{2175B641-CBAA-437C-BFE6-67B08E3C3D31}"/>
    <dgm:cxn modelId="{7C966E79-AC25-F04A-B33D-83E2D50038FD}" type="presOf" srcId="{F173F952-EA50-4741-B00F-95BAAD12FCAC}" destId="{CF7DB24E-65B0-5B46-AF69-46C8A884CB21}" srcOrd="0" destOrd="0" presId="urn:microsoft.com/office/officeart/2005/8/layout/process5"/>
    <dgm:cxn modelId="{F6EB047C-A5C0-664D-ACDA-970A3D669F80}" type="presOf" srcId="{9828F676-0F31-4FA0-BC37-1BCAC9956493}" destId="{F6CA6833-31AD-3744-AC0B-CE00415B9900}" srcOrd="0" destOrd="0" presId="urn:microsoft.com/office/officeart/2005/8/layout/process5"/>
    <dgm:cxn modelId="{6A51F27F-56A2-344B-9EB8-04175BE2B3BE}" type="presOf" srcId="{CE339B64-75B0-4CA7-872B-2014A8BDD591}" destId="{6EAE000F-C0C6-2E4A-B495-E2C4A2320117}" srcOrd="0" destOrd="0" presId="urn:microsoft.com/office/officeart/2005/8/layout/process5"/>
    <dgm:cxn modelId="{79769D83-0CA9-7041-ACEF-3B0439292827}" type="presOf" srcId="{03950DC9-7676-4859-B449-B700898BFC51}" destId="{09267427-3097-4744-92FE-C2087E499000}" srcOrd="1" destOrd="0" presId="urn:microsoft.com/office/officeart/2005/8/layout/process5"/>
    <dgm:cxn modelId="{4A2F1587-F3E9-B640-AA18-11BD227BB5BD}" type="presOf" srcId="{4CB87B61-6024-4062-9002-E47DD1B10582}" destId="{26774D6C-5276-A641-A5C7-C5230976B5D0}" srcOrd="0" destOrd="0" presId="urn:microsoft.com/office/officeart/2005/8/layout/process5"/>
    <dgm:cxn modelId="{C746868A-D18A-44C0-8093-07D38EE1D996}" srcId="{5D1248D5-BA18-4609-99A6-6AD710016AD3}" destId="{9BDE9549-E8EE-45B8-A47A-2E3805BD3CAD}" srcOrd="14" destOrd="0" parTransId="{EE9A1FC3-EB92-418A-A299-4E97531778CB}" sibTransId="{D1DA3CE1-BDDE-4FE4-8B71-45023F0C9706}"/>
    <dgm:cxn modelId="{1F3D0C90-F4AA-5940-B73F-FAC54EF65D12}" type="presOf" srcId="{29970CE2-F22F-43D8-9A2D-EA265F1E50FF}" destId="{3F39826C-3986-7E45-831B-BA623E25A026}" srcOrd="0" destOrd="0" presId="urn:microsoft.com/office/officeart/2005/8/layout/process5"/>
    <dgm:cxn modelId="{4FF47093-3F78-F343-A22C-CF22DA95C9C6}" type="presOf" srcId="{9BDE9549-E8EE-45B8-A47A-2E3805BD3CAD}" destId="{2CE5B7DF-6E33-E34C-8550-54CF6045D2E1}" srcOrd="0" destOrd="0" presId="urn:microsoft.com/office/officeart/2005/8/layout/process5"/>
    <dgm:cxn modelId="{49333795-0F57-A344-BD86-514652CD1574}" type="presOf" srcId="{03950DC9-7676-4859-B449-B700898BFC51}" destId="{EEF11039-A6A6-2041-B94B-A032986A4363}" srcOrd="0" destOrd="0" presId="urn:microsoft.com/office/officeart/2005/8/layout/process5"/>
    <dgm:cxn modelId="{ABA2B997-E733-4C9B-A332-3BAA47497345}" srcId="{5D1248D5-BA18-4609-99A6-6AD710016AD3}" destId="{9D84DE1E-6E05-4FDE-A2D1-ED5A9D2F9CB0}" srcOrd="6" destOrd="0" parTransId="{A9561F75-7948-44C4-BC4C-BC62A843C575}" sibTransId="{9828F676-0F31-4FA0-BC37-1BCAC9956493}"/>
    <dgm:cxn modelId="{352A7C9B-56CA-4005-B1FD-8204A6D650EB}" srcId="{5D1248D5-BA18-4609-99A6-6AD710016AD3}" destId="{E8E49FC5-5A6A-4124-B68B-9D99A768D3F7}" srcOrd="3" destOrd="0" parTransId="{43ED13C2-85B3-42A0-9999-AE1B8A9D5B11}" sibTransId="{29970CE2-F22F-43D8-9A2D-EA265F1E50FF}"/>
    <dgm:cxn modelId="{C73A8B9B-D853-7B4D-A88C-3D7FF780751E}" type="presOf" srcId="{5D1248D5-BA18-4609-99A6-6AD710016AD3}" destId="{3D1DD758-CED6-A340-9B9E-CD1A88198BCA}" srcOrd="0" destOrd="0" presId="urn:microsoft.com/office/officeart/2005/8/layout/process5"/>
    <dgm:cxn modelId="{88179C9C-F233-2E41-91BF-6E597B55C8A8}" type="presOf" srcId="{C97A40DF-E562-4E15-A2BD-70F8CCBFB809}" destId="{1D67ECEB-1810-6A4A-BD46-9261DDE95B34}" srcOrd="0" destOrd="0" presId="urn:microsoft.com/office/officeart/2005/8/layout/process5"/>
    <dgm:cxn modelId="{799D019D-07FF-5F4A-9610-D492BDB23AB6}" type="presOf" srcId="{9D84DE1E-6E05-4FDE-A2D1-ED5A9D2F9CB0}" destId="{3515CD2A-A873-2348-8318-62D38689A77A}" srcOrd="0" destOrd="0" presId="urn:microsoft.com/office/officeart/2005/8/layout/process5"/>
    <dgm:cxn modelId="{6164E4A3-6C70-8743-9955-8B1B2D679B65}" type="presOf" srcId="{DBF94E0D-E506-4B0D-903C-EF888A31E245}" destId="{C2A1567C-D32C-D149-A411-0A6A23A30325}" srcOrd="0" destOrd="0" presId="urn:microsoft.com/office/officeart/2005/8/layout/process5"/>
    <dgm:cxn modelId="{65261CA8-B02B-9041-9FAB-57E58AC418D1}" type="presOf" srcId="{F173F952-EA50-4741-B00F-95BAAD12FCAC}" destId="{0DEE8538-4D33-DD40-9EC5-A0765A2AEE26}" srcOrd="1" destOrd="0" presId="urn:microsoft.com/office/officeart/2005/8/layout/process5"/>
    <dgm:cxn modelId="{A11034AB-055F-CF47-ACCD-535801872D9E}" type="presOf" srcId="{8FB59135-B38B-47D6-913E-F3FA5F91B3A6}" destId="{71E74457-A9F8-7243-89B1-4691D859F385}" srcOrd="0" destOrd="0" presId="urn:microsoft.com/office/officeart/2005/8/layout/process5"/>
    <dgm:cxn modelId="{4174F3AE-5F46-3146-8064-C04793F0DFFC}" type="presOf" srcId="{9828F676-0F31-4FA0-BC37-1BCAC9956493}" destId="{15DCD3CA-6020-CA4E-9B8C-F4CA0FEBB1BD}" srcOrd="1" destOrd="0" presId="urn:microsoft.com/office/officeart/2005/8/layout/process5"/>
    <dgm:cxn modelId="{B7AFACAF-B7BA-774A-9B6B-DA7BA7B1F109}" type="presOf" srcId="{1D824739-50DA-47F8-AF20-9142FB1B6360}" destId="{FF9D3999-F3D9-FC41-A4A3-C1843829829B}" srcOrd="0" destOrd="0" presId="urn:microsoft.com/office/officeart/2005/8/layout/process5"/>
    <dgm:cxn modelId="{37257CB0-D181-6B4D-AB2D-05B772F07DCE}" type="presOf" srcId="{D790563F-7C63-44F6-9BA6-AF1E2E997CF5}" destId="{29FA10CB-3739-3348-8A48-8EF1723A9DFB}" srcOrd="0" destOrd="0" presId="urn:microsoft.com/office/officeart/2005/8/layout/process5"/>
    <dgm:cxn modelId="{4E1CCEB0-359D-4F7F-9014-B271DF5BD64F}" srcId="{5D1248D5-BA18-4609-99A6-6AD710016AD3}" destId="{50A91AA4-9D9E-47DB-8946-2C18159DB40C}" srcOrd="0" destOrd="0" parTransId="{6AAC1D92-8F58-4139-B794-4939AA20228B}" sibTransId="{C97A40DF-E562-4E15-A2BD-70F8CCBFB809}"/>
    <dgm:cxn modelId="{524879BB-59A0-4E0B-A646-F9BD6A9B1C7D}" srcId="{5D1248D5-BA18-4609-99A6-6AD710016AD3}" destId="{8FB59135-B38B-47D6-913E-F3FA5F91B3A6}" srcOrd="10" destOrd="0" parTransId="{56133EE0-1BE7-4892-8951-A17C6B625C9A}" sibTransId="{4D0913BA-00B8-40C1-BBCA-5516193DAB74}"/>
    <dgm:cxn modelId="{982C1FC3-FD3D-174F-AC05-91D062656249}" type="presOf" srcId="{29970CE2-F22F-43D8-9A2D-EA265F1E50FF}" destId="{BF99E8C2-D91B-C64C-BCD8-5DC87F24EB8F}" srcOrd="1" destOrd="0" presId="urn:microsoft.com/office/officeart/2005/8/layout/process5"/>
    <dgm:cxn modelId="{DE67ADC9-2706-471D-8EDE-61E257BD4DC7}" srcId="{5D1248D5-BA18-4609-99A6-6AD710016AD3}" destId="{9CABB49D-7C29-4FD6-AD4B-A5A90B99CF65}" srcOrd="5" destOrd="0" parTransId="{4532F37A-1DC9-47DA-B7A2-814C2F116271}" sibTransId="{A79D7499-8684-4BE6-9E3A-A1F8288433C0}"/>
    <dgm:cxn modelId="{38EF46D3-1D0C-4F41-A5D7-DDB4A5FB415E}" type="presOf" srcId="{6E713C45-8C5E-4ECF-B088-94786B62E224}" destId="{A3B3D496-8EC9-D34E-AFAE-18678FD221C2}" srcOrd="0" destOrd="0" presId="urn:microsoft.com/office/officeart/2005/8/layout/process5"/>
    <dgm:cxn modelId="{7E6775D7-26DB-BC4A-B4EF-978B340AAF59}" type="presOf" srcId="{C97A40DF-E562-4E15-A2BD-70F8CCBFB809}" destId="{AD1A7794-7046-2645-8196-0ED98A263B61}" srcOrd="1" destOrd="0" presId="urn:microsoft.com/office/officeart/2005/8/layout/process5"/>
    <dgm:cxn modelId="{C43AA5D8-6249-A442-9E15-65934FEAB19C}" type="presOf" srcId="{50A91AA4-9D9E-47DB-8946-2C18159DB40C}" destId="{2F9EE460-B7F9-EA4B-B701-215F7E8BE603}" srcOrd="0" destOrd="0" presId="urn:microsoft.com/office/officeart/2005/8/layout/process5"/>
    <dgm:cxn modelId="{1C41CAD8-0D3D-5C46-879B-B60E29360550}" type="presOf" srcId="{B3CE626D-FDCF-4217-814C-41F23A6056BB}" destId="{BFDF577F-FEC1-1C47-B087-E6AFA5763E67}" srcOrd="0" destOrd="0" presId="urn:microsoft.com/office/officeart/2005/8/layout/process5"/>
    <dgm:cxn modelId="{15CD29D9-B2B4-2146-8B1F-CFC476ECDDF7}" type="presOf" srcId="{FCD9B5B4-E92F-437E-AE30-986D91D62B4F}" destId="{9570CA85-1C53-6A4A-8B25-3F7C2F3457A5}" srcOrd="0" destOrd="0" presId="urn:microsoft.com/office/officeart/2005/8/layout/process5"/>
    <dgm:cxn modelId="{4551ABE4-19C3-C145-879E-7B02CC6C9945}" type="presOf" srcId="{06FC7CE1-1D1C-4138-9F8D-DB534F32F0CA}" destId="{50495EC2-3E82-A048-BFB5-FFBAF7EF1917}" srcOrd="0" destOrd="0" presId="urn:microsoft.com/office/officeart/2005/8/layout/process5"/>
    <dgm:cxn modelId="{724F1BEB-EA0A-5E46-ACAF-6476291C8E08}" type="presOf" srcId="{06FC7CE1-1D1C-4138-9F8D-DB534F32F0CA}" destId="{F1527DA4-C902-6140-B48B-36E1D381D0E0}" srcOrd="1" destOrd="0" presId="urn:microsoft.com/office/officeart/2005/8/layout/process5"/>
    <dgm:cxn modelId="{567B53ED-5A15-0D44-9CED-2E69DE4F1527}" type="presOf" srcId="{BB099C1C-DDE1-4F4B-92EA-E7A5C0F4758D}" destId="{C3B8E996-1612-A84F-B7E8-E97E919D28B8}" srcOrd="0" destOrd="0" presId="urn:microsoft.com/office/officeart/2005/8/layout/process5"/>
    <dgm:cxn modelId="{27123BF6-C94C-CE46-970A-5E73F8830A35}" type="presOf" srcId="{68CE3842-C317-4A56-A950-EEA845CEDD28}" destId="{B085A2B6-2F44-774F-AB78-39D8318481EC}" srcOrd="1" destOrd="0" presId="urn:microsoft.com/office/officeart/2005/8/layout/process5"/>
    <dgm:cxn modelId="{1EEC63FD-0A33-6C45-A7B0-8A0F16EA2854}" type="presOf" srcId="{BB099C1C-DDE1-4F4B-92EA-E7A5C0F4758D}" destId="{AF580C39-BFBC-C746-93AD-F715B19CE5D1}" srcOrd="1" destOrd="0" presId="urn:microsoft.com/office/officeart/2005/8/layout/process5"/>
    <dgm:cxn modelId="{7DA437A2-53EC-9542-8403-DD5902841DC2}" type="presParOf" srcId="{3D1DD758-CED6-A340-9B9E-CD1A88198BCA}" destId="{2F9EE460-B7F9-EA4B-B701-215F7E8BE603}" srcOrd="0" destOrd="0" presId="urn:microsoft.com/office/officeart/2005/8/layout/process5"/>
    <dgm:cxn modelId="{04985321-18EF-9E47-A4AD-ADA719673FDD}" type="presParOf" srcId="{3D1DD758-CED6-A340-9B9E-CD1A88198BCA}" destId="{1D67ECEB-1810-6A4A-BD46-9261DDE95B34}" srcOrd="1" destOrd="0" presId="urn:microsoft.com/office/officeart/2005/8/layout/process5"/>
    <dgm:cxn modelId="{FD1B80A0-C7B1-9C41-ADFE-60A831B798ED}" type="presParOf" srcId="{1D67ECEB-1810-6A4A-BD46-9261DDE95B34}" destId="{AD1A7794-7046-2645-8196-0ED98A263B61}" srcOrd="0" destOrd="0" presId="urn:microsoft.com/office/officeart/2005/8/layout/process5"/>
    <dgm:cxn modelId="{C4814926-C2C2-D24F-A60F-E68881E39526}" type="presParOf" srcId="{3D1DD758-CED6-A340-9B9E-CD1A88198BCA}" destId="{BFDF577F-FEC1-1C47-B087-E6AFA5763E67}" srcOrd="2" destOrd="0" presId="urn:microsoft.com/office/officeart/2005/8/layout/process5"/>
    <dgm:cxn modelId="{D776D86F-9318-1244-8318-861B9EAE33CD}" type="presParOf" srcId="{3D1DD758-CED6-A340-9B9E-CD1A88198BCA}" destId="{9B17029C-DEDB-7C49-8198-249CDAD5082D}" srcOrd="3" destOrd="0" presId="urn:microsoft.com/office/officeart/2005/8/layout/process5"/>
    <dgm:cxn modelId="{849D7F58-C542-8E40-8F2E-07C96AB8D50D}" type="presParOf" srcId="{9B17029C-DEDB-7C49-8198-249CDAD5082D}" destId="{1DACA3EC-5217-ED4A-8986-392913BA9FED}" srcOrd="0" destOrd="0" presId="urn:microsoft.com/office/officeart/2005/8/layout/process5"/>
    <dgm:cxn modelId="{BA56A377-405F-E348-AC4E-EB5288BB5078}" type="presParOf" srcId="{3D1DD758-CED6-A340-9B9E-CD1A88198BCA}" destId="{C2A1567C-D32C-D149-A411-0A6A23A30325}" srcOrd="4" destOrd="0" presId="urn:microsoft.com/office/officeart/2005/8/layout/process5"/>
    <dgm:cxn modelId="{2490F0C6-6E42-B943-BAF3-E9AFB53DD4FB}" type="presParOf" srcId="{3D1DD758-CED6-A340-9B9E-CD1A88198BCA}" destId="{D0224180-D3A0-874B-8BB3-61A7812609F0}" srcOrd="5" destOrd="0" presId="urn:microsoft.com/office/officeart/2005/8/layout/process5"/>
    <dgm:cxn modelId="{883737E6-9C51-164B-8882-836467141975}" type="presParOf" srcId="{D0224180-D3A0-874B-8BB3-61A7812609F0}" destId="{B085A2B6-2F44-774F-AB78-39D8318481EC}" srcOrd="0" destOrd="0" presId="urn:microsoft.com/office/officeart/2005/8/layout/process5"/>
    <dgm:cxn modelId="{A3991E4B-36BD-1045-91FB-5C4C5BF3C159}" type="presParOf" srcId="{3D1DD758-CED6-A340-9B9E-CD1A88198BCA}" destId="{88399440-5055-3F4D-813D-27538CCEDEB9}" srcOrd="6" destOrd="0" presId="urn:microsoft.com/office/officeart/2005/8/layout/process5"/>
    <dgm:cxn modelId="{23AF15E9-131D-9E47-9B57-9D91CE211466}" type="presParOf" srcId="{3D1DD758-CED6-A340-9B9E-CD1A88198BCA}" destId="{3F39826C-3986-7E45-831B-BA623E25A026}" srcOrd="7" destOrd="0" presId="urn:microsoft.com/office/officeart/2005/8/layout/process5"/>
    <dgm:cxn modelId="{89A7BB00-0D4F-F540-ADB8-AFF95E92D470}" type="presParOf" srcId="{3F39826C-3986-7E45-831B-BA623E25A026}" destId="{BF99E8C2-D91B-C64C-BCD8-5DC87F24EB8F}" srcOrd="0" destOrd="0" presId="urn:microsoft.com/office/officeart/2005/8/layout/process5"/>
    <dgm:cxn modelId="{78F91E8B-730C-B647-B9A1-DD5C4EC365D4}" type="presParOf" srcId="{3D1DD758-CED6-A340-9B9E-CD1A88198BCA}" destId="{A3B3D496-8EC9-D34E-AFAE-18678FD221C2}" srcOrd="8" destOrd="0" presId="urn:microsoft.com/office/officeart/2005/8/layout/process5"/>
    <dgm:cxn modelId="{09DDDAEC-5EB3-2E43-8C19-C2F8CD51D923}" type="presParOf" srcId="{3D1DD758-CED6-A340-9B9E-CD1A88198BCA}" destId="{C3B8E996-1612-A84F-B7E8-E97E919D28B8}" srcOrd="9" destOrd="0" presId="urn:microsoft.com/office/officeart/2005/8/layout/process5"/>
    <dgm:cxn modelId="{E9DCF65B-AED4-7D4A-BED9-FBF1B88892FB}" type="presParOf" srcId="{C3B8E996-1612-A84F-B7E8-E97E919D28B8}" destId="{AF580C39-BFBC-C746-93AD-F715B19CE5D1}" srcOrd="0" destOrd="0" presId="urn:microsoft.com/office/officeart/2005/8/layout/process5"/>
    <dgm:cxn modelId="{E534FB0C-1AA4-AC4E-B6BA-86C1678F7DDA}" type="presParOf" srcId="{3D1DD758-CED6-A340-9B9E-CD1A88198BCA}" destId="{0A8BAD3A-5753-624F-B4C8-EADF7D20AB7E}" srcOrd="10" destOrd="0" presId="urn:microsoft.com/office/officeart/2005/8/layout/process5"/>
    <dgm:cxn modelId="{77F63578-4338-834B-A1C9-2906F639786E}" type="presParOf" srcId="{3D1DD758-CED6-A340-9B9E-CD1A88198BCA}" destId="{8A2C016D-650E-1E4A-A61D-5136DB39A518}" srcOrd="11" destOrd="0" presId="urn:microsoft.com/office/officeart/2005/8/layout/process5"/>
    <dgm:cxn modelId="{C25B2852-47D1-2944-BE02-C8FC39829DFB}" type="presParOf" srcId="{8A2C016D-650E-1E4A-A61D-5136DB39A518}" destId="{3685120A-C49F-4B4C-A663-18D3ECAC68D6}" srcOrd="0" destOrd="0" presId="urn:microsoft.com/office/officeart/2005/8/layout/process5"/>
    <dgm:cxn modelId="{2166EA7A-A136-E649-A199-EF8F4F90C539}" type="presParOf" srcId="{3D1DD758-CED6-A340-9B9E-CD1A88198BCA}" destId="{3515CD2A-A873-2348-8318-62D38689A77A}" srcOrd="12" destOrd="0" presId="urn:microsoft.com/office/officeart/2005/8/layout/process5"/>
    <dgm:cxn modelId="{107A2855-F3EF-8743-8CEB-8E017EADC9A6}" type="presParOf" srcId="{3D1DD758-CED6-A340-9B9E-CD1A88198BCA}" destId="{F6CA6833-31AD-3744-AC0B-CE00415B9900}" srcOrd="13" destOrd="0" presId="urn:microsoft.com/office/officeart/2005/8/layout/process5"/>
    <dgm:cxn modelId="{88C85D71-4AEA-8E45-AF48-7301524BF0E2}" type="presParOf" srcId="{F6CA6833-31AD-3744-AC0B-CE00415B9900}" destId="{15DCD3CA-6020-CA4E-9B8C-F4CA0FEBB1BD}" srcOrd="0" destOrd="0" presId="urn:microsoft.com/office/officeart/2005/8/layout/process5"/>
    <dgm:cxn modelId="{FEFB497D-AFB3-F443-8366-02269ADE552C}" type="presParOf" srcId="{3D1DD758-CED6-A340-9B9E-CD1A88198BCA}" destId="{FF9D3999-F3D9-FC41-A4A3-C1843829829B}" srcOrd="14" destOrd="0" presId="urn:microsoft.com/office/officeart/2005/8/layout/process5"/>
    <dgm:cxn modelId="{49A04E97-075D-E841-A124-79B56D7392E3}" type="presParOf" srcId="{3D1DD758-CED6-A340-9B9E-CD1A88198BCA}" destId="{26774D6C-5276-A641-A5C7-C5230976B5D0}" srcOrd="15" destOrd="0" presId="urn:microsoft.com/office/officeart/2005/8/layout/process5"/>
    <dgm:cxn modelId="{F5BDD413-6D2F-B048-9C5E-9E8207D13541}" type="presParOf" srcId="{26774D6C-5276-A641-A5C7-C5230976B5D0}" destId="{952FB515-38B8-9344-AD53-5B3604360EC0}" srcOrd="0" destOrd="0" presId="urn:microsoft.com/office/officeart/2005/8/layout/process5"/>
    <dgm:cxn modelId="{674165F7-3D7A-3445-8D9B-1A7875DADCF6}" type="presParOf" srcId="{3D1DD758-CED6-A340-9B9E-CD1A88198BCA}" destId="{52304345-1B30-6246-9842-B2071D02C6D9}" srcOrd="16" destOrd="0" presId="urn:microsoft.com/office/officeart/2005/8/layout/process5"/>
    <dgm:cxn modelId="{BDD96249-0066-2646-8364-14FDEB6930C2}" type="presParOf" srcId="{3D1DD758-CED6-A340-9B9E-CD1A88198BCA}" destId="{182FA1D5-93E0-9440-9948-9C19801D1F14}" srcOrd="17" destOrd="0" presId="urn:microsoft.com/office/officeart/2005/8/layout/process5"/>
    <dgm:cxn modelId="{54EF05A6-7EC0-6C48-AEFB-3EAF54CC2802}" type="presParOf" srcId="{182FA1D5-93E0-9440-9948-9C19801D1F14}" destId="{F45FD037-28E6-BE4D-9CEE-195479086210}" srcOrd="0" destOrd="0" presId="urn:microsoft.com/office/officeart/2005/8/layout/process5"/>
    <dgm:cxn modelId="{641E981C-6453-1C49-AD81-705926A6104A}" type="presParOf" srcId="{3D1DD758-CED6-A340-9B9E-CD1A88198BCA}" destId="{6EAE000F-C0C6-2E4A-B495-E2C4A2320117}" srcOrd="18" destOrd="0" presId="urn:microsoft.com/office/officeart/2005/8/layout/process5"/>
    <dgm:cxn modelId="{01B56F21-E5F1-5B47-B50D-AF2B5F349668}" type="presParOf" srcId="{3D1DD758-CED6-A340-9B9E-CD1A88198BCA}" destId="{AD2D3662-C730-C041-9E57-69995C2AC5A1}" srcOrd="19" destOrd="0" presId="urn:microsoft.com/office/officeart/2005/8/layout/process5"/>
    <dgm:cxn modelId="{9AF2A0E6-D6AC-FD47-9BBB-ABB09F30C3B8}" type="presParOf" srcId="{AD2D3662-C730-C041-9E57-69995C2AC5A1}" destId="{AE6541FA-0808-CD43-BA7D-0E50E6B7F741}" srcOrd="0" destOrd="0" presId="urn:microsoft.com/office/officeart/2005/8/layout/process5"/>
    <dgm:cxn modelId="{157810E1-7C5E-B948-8236-192F06B67BD0}" type="presParOf" srcId="{3D1DD758-CED6-A340-9B9E-CD1A88198BCA}" destId="{71E74457-A9F8-7243-89B1-4691D859F385}" srcOrd="20" destOrd="0" presId="urn:microsoft.com/office/officeart/2005/8/layout/process5"/>
    <dgm:cxn modelId="{7DA29B89-09BA-A24C-8420-231F0B48D07D}" type="presParOf" srcId="{3D1DD758-CED6-A340-9B9E-CD1A88198BCA}" destId="{74BE1120-0E34-FF48-B346-9987C4EB750C}" srcOrd="21" destOrd="0" presId="urn:microsoft.com/office/officeart/2005/8/layout/process5"/>
    <dgm:cxn modelId="{00A245CE-20E5-2A43-811C-FAD54D9605F0}" type="presParOf" srcId="{74BE1120-0E34-FF48-B346-9987C4EB750C}" destId="{BA0862C6-3BF1-1F48-BE47-979DEEC9E16A}" srcOrd="0" destOrd="0" presId="urn:microsoft.com/office/officeart/2005/8/layout/process5"/>
    <dgm:cxn modelId="{DCAA0A13-2103-C14C-87DC-98780F98C558}" type="presParOf" srcId="{3D1DD758-CED6-A340-9B9E-CD1A88198BCA}" destId="{9570CA85-1C53-6A4A-8B25-3F7C2F3457A5}" srcOrd="22" destOrd="0" presId="urn:microsoft.com/office/officeart/2005/8/layout/process5"/>
    <dgm:cxn modelId="{81EBF45D-EBDA-FE49-9006-6D3D0A76C485}" type="presParOf" srcId="{3D1DD758-CED6-A340-9B9E-CD1A88198BCA}" destId="{EEF11039-A6A6-2041-B94B-A032986A4363}" srcOrd="23" destOrd="0" presId="urn:microsoft.com/office/officeart/2005/8/layout/process5"/>
    <dgm:cxn modelId="{A833042A-5B61-5640-AC4F-349246E777C7}" type="presParOf" srcId="{EEF11039-A6A6-2041-B94B-A032986A4363}" destId="{09267427-3097-4744-92FE-C2087E499000}" srcOrd="0" destOrd="0" presId="urn:microsoft.com/office/officeart/2005/8/layout/process5"/>
    <dgm:cxn modelId="{F4848607-28E6-F948-8276-99C5C22DBB1F}" type="presParOf" srcId="{3D1DD758-CED6-A340-9B9E-CD1A88198BCA}" destId="{29FA10CB-3739-3348-8A48-8EF1723A9DFB}" srcOrd="24" destOrd="0" presId="urn:microsoft.com/office/officeart/2005/8/layout/process5"/>
    <dgm:cxn modelId="{55013BCC-E66C-5C48-BE58-B1E7BF559CBB}" type="presParOf" srcId="{3D1DD758-CED6-A340-9B9E-CD1A88198BCA}" destId="{50495EC2-3E82-A048-BFB5-FFBAF7EF1917}" srcOrd="25" destOrd="0" presId="urn:microsoft.com/office/officeart/2005/8/layout/process5"/>
    <dgm:cxn modelId="{06574BF5-5B48-A246-9C93-15400B6B6817}" type="presParOf" srcId="{50495EC2-3E82-A048-BFB5-FFBAF7EF1917}" destId="{F1527DA4-C902-6140-B48B-36E1D381D0E0}" srcOrd="0" destOrd="0" presId="urn:microsoft.com/office/officeart/2005/8/layout/process5"/>
    <dgm:cxn modelId="{65AC4C56-948A-824E-9306-8B41C30F3E5E}" type="presParOf" srcId="{3D1DD758-CED6-A340-9B9E-CD1A88198BCA}" destId="{06C5234F-846B-414C-91FA-E2BB21D1519C}" srcOrd="26" destOrd="0" presId="urn:microsoft.com/office/officeart/2005/8/layout/process5"/>
    <dgm:cxn modelId="{4A5D2921-2790-5F40-A09A-8D4B00BA836C}" type="presParOf" srcId="{3D1DD758-CED6-A340-9B9E-CD1A88198BCA}" destId="{CF7DB24E-65B0-5B46-AF69-46C8A884CB21}" srcOrd="27" destOrd="0" presId="urn:microsoft.com/office/officeart/2005/8/layout/process5"/>
    <dgm:cxn modelId="{896DC17D-6C4F-DA4B-A68E-77885C5D44A2}" type="presParOf" srcId="{CF7DB24E-65B0-5B46-AF69-46C8A884CB21}" destId="{0DEE8538-4D33-DD40-9EC5-A0765A2AEE26}" srcOrd="0" destOrd="0" presId="urn:microsoft.com/office/officeart/2005/8/layout/process5"/>
    <dgm:cxn modelId="{067AF506-7035-6645-B203-FE6273CE22EC}" type="presParOf" srcId="{3D1DD758-CED6-A340-9B9E-CD1A88198BCA}" destId="{2CE5B7DF-6E33-E34C-8550-54CF6045D2E1}" srcOrd="2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9EE460-B7F9-EA4B-B701-215F7E8BE603}">
      <dsp:nvSpPr>
        <dsp:cNvPr id="0" name=""/>
        <dsp:cNvSpPr/>
      </dsp:nvSpPr>
      <dsp:spPr>
        <a:xfrm>
          <a:off x="5134" y="106437"/>
          <a:ext cx="1591716" cy="9550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000" b="1" kern="1200" dirty="0"/>
            <a:t>Implementation Plan</a:t>
          </a:r>
          <a:endParaRPr lang="en-US" sz="1000" kern="1200" dirty="0"/>
        </a:p>
      </dsp:txBody>
      <dsp:txXfrm>
        <a:off x="33106" y="134409"/>
        <a:ext cx="1535772" cy="899086"/>
      </dsp:txXfrm>
    </dsp:sp>
    <dsp:sp modelId="{1D67ECEB-1810-6A4A-BD46-9261DDE95B34}">
      <dsp:nvSpPr>
        <dsp:cNvPr id="0" name=""/>
        <dsp:cNvSpPr/>
      </dsp:nvSpPr>
      <dsp:spPr>
        <a:xfrm>
          <a:off x="1736922" y="386579"/>
          <a:ext cx="337443" cy="3947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highlight>
              <a:srgbClr val="0000FF"/>
            </a:highlight>
          </a:endParaRPr>
        </a:p>
      </dsp:txBody>
      <dsp:txXfrm>
        <a:off x="1736922" y="465528"/>
        <a:ext cx="236210" cy="236847"/>
      </dsp:txXfrm>
    </dsp:sp>
    <dsp:sp modelId="{BFDF577F-FEC1-1C47-B087-E6AFA5763E67}">
      <dsp:nvSpPr>
        <dsp:cNvPr id="0" name=""/>
        <dsp:cNvSpPr/>
      </dsp:nvSpPr>
      <dsp:spPr>
        <a:xfrm>
          <a:off x="2233538" y="106437"/>
          <a:ext cx="1591716" cy="9550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000" b="1" kern="1200" dirty="0"/>
            <a:t>Phase 1: Pre-Launch (Month 1)</a:t>
          </a:r>
          <a:endParaRPr lang="en-US" sz="1000" kern="1200" dirty="0"/>
        </a:p>
      </dsp:txBody>
      <dsp:txXfrm>
        <a:off x="2261510" y="134409"/>
        <a:ext cx="1535772" cy="899086"/>
      </dsp:txXfrm>
    </dsp:sp>
    <dsp:sp modelId="{9B17029C-DEDB-7C49-8198-249CDAD5082D}">
      <dsp:nvSpPr>
        <dsp:cNvPr id="0" name=""/>
        <dsp:cNvSpPr/>
      </dsp:nvSpPr>
      <dsp:spPr>
        <a:xfrm>
          <a:off x="3965325" y="386579"/>
          <a:ext cx="337443" cy="394745"/>
        </a:xfrm>
        <a:prstGeom prst="rightArrow">
          <a:avLst>
            <a:gd name="adj1" fmla="val 60000"/>
            <a:gd name="adj2" fmla="val 50000"/>
          </a:avLst>
        </a:prstGeom>
        <a:solidFill>
          <a:srgbClr val="0F9ED5">
            <a:lumMod val="40000"/>
            <a:lumOff val="6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prstClr val="white"/>
            </a:solidFill>
            <a:highlight>
              <a:srgbClr val="0000FF"/>
            </a:highlight>
            <a:latin typeface="Aptos" panose="02110004020202020204"/>
            <a:ea typeface="+mn-ea"/>
            <a:cs typeface="+mn-cs"/>
          </a:endParaRPr>
        </a:p>
      </dsp:txBody>
      <dsp:txXfrm>
        <a:off x="3965325" y="465528"/>
        <a:ext cx="236210" cy="236847"/>
      </dsp:txXfrm>
    </dsp:sp>
    <dsp:sp modelId="{C2A1567C-D32C-D149-A411-0A6A23A30325}">
      <dsp:nvSpPr>
        <dsp:cNvPr id="0" name=""/>
        <dsp:cNvSpPr/>
      </dsp:nvSpPr>
      <dsp:spPr>
        <a:xfrm>
          <a:off x="4461941" y="106437"/>
          <a:ext cx="1591716" cy="9550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000" kern="1200" dirty="0"/>
            <a:t>•</a:t>
          </a:r>
          <a:r>
            <a:rPr lang="en-PH" sz="1000" b="1" kern="1200" dirty="0"/>
            <a:t>Secure Locations</a:t>
          </a:r>
          <a:r>
            <a:rPr lang="en-PH" sz="1000" kern="1200" dirty="0"/>
            <a:t>: Finalize agreements with property owners for machine placements.</a:t>
          </a:r>
          <a:endParaRPr lang="en-US" sz="1000" kern="1200" dirty="0"/>
        </a:p>
      </dsp:txBody>
      <dsp:txXfrm>
        <a:off x="4489913" y="134409"/>
        <a:ext cx="1535772" cy="899086"/>
      </dsp:txXfrm>
    </dsp:sp>
    <dsp:sp modelId="{D0224180-D3A0-874B-8BB3-61A7812609F0}">
      <dsp:nvSpPr>
        <dsp:cNvPr id="0" name=""/>
        <dsp:cNvSpPr/>
      </dsp:nvSpPr>
      <dsp:spPr>
        <a:xfrm>
          <a:off x="6193729" y="386579"/>
          <a:ext cx="337443" cy="394745"/>
        </a:xfrm>
        <a:prstGeom prst="rightArrow">
          <a:avLst>
            <a:gd name="adj1" fmla="val 60000"/>
            <a:gd name="adj2" fmla="val 50000"/>
          </a:avLst>
        </a:prstGeom>
        <a:solidFill>
          <a:srgbClr val="0F9ED5">
            <a:lumMod val="40000"/>
            <a:lumOff val="6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prstClr val="white"/>
            </a:solidFill>
            <a:highlight>
              <a:srgbClr val="0000FF"/>
            </a:highlight>
            <a:latin typeface="Aptos" panose="02110004020202020204"/>
            <a:ea typeface="+mn-ea"/>
            <a:cs typeface="+mn-cs"/>
          </a:endParaRPr>
        </a:p>
      </dsp:txBody>
      <dsp:txXfrm>
        <a:off x="6193729" y="465528"/>
        <a:ext cx="236210" cy="236847"/>
      </dsp:txXfrm>
    </dsp:sp>
    <dsp:sp modelId="{88399440-5055-3F4D-813D-27538CCEDEB9}">
      <dsp:nvSpPr>
        <dsp:cNvPr id="0" name=""/>
        <dsp:cNvSpPr/>
      </dsp:nvSpPr>
      <dsp:spPr>
        <a:xfrm>
          <a:off x="6690345" y="106437"/>
          <a:ext cx="1591716" cy="9550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000" kern="1200"/>
            <a:t>•</a:t>
          </a:r>
          <a:r>
            <a:rPr lang="en-PH" sz="1000" b="1" kern="1200"/>
            <a:t>Purchase Equipment</a:t>
          </a:r>
          <a:r>
            <a:rPr lang="en-PH" sz="1000" kern="1200"/>
            <a:t>: Acquire vending machines and initial inventory.</a:t>
          </a:r>
          <a:endParaRPr lang="en-US" sz="1000" kern="1200"/>
        </a:p>
      </dsp:txBody>
      <dsp:txXfrm>
        <a:off x="6718317" y="134409"/>
        <a:ext cx="1535772" cy="899086"/>
      </dsp:txXfrm>
    </dsp:sp>
    <dsp:sp modelId="{3F39826C-3986-7E45-831B-BA623E25A026}">
      <dsp:nvSpPr>
        <dsp:cNvPr id="0" name=""/>
        <dsp:cNvSpPr/>
      </dsp:nvSpPr>
      <dsp:spPr>
        <a:xfrm>
          <a:off x="8422132" y="386579"/>
          <a:ext cx="337443" cy="394745"/>
        </a:xfrm>
        <a:prstGeom prst="rightArrow">
          <a:avLst>
            <a:gd name="adj1" fmla="val 60000"/>
            <a:gd name="adj2" fmla="val 50000"/>
          </a:avLst>
        </a:prstGeom>
        <a:solidFill>
          <a:srgbClr val="0F9ED5">
            <a:lumMod val="40000"/>
            <a:lumOff val="6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prstClr val="white"/>
            </a:solidFill>
            <a:highlight>
              <a:srgbClr val="0000FF"/>
            </a:highlight>
            <a:latin typeface="Aptos" panose="02110004020202020204"/>
            <a:ea typeface="+mn-ea"/>
            <a:cs typeface="+mn-cs"/>
          </a:endParaRPr>
        </a:p>
      </dsp:txBody>
      <dsp:txXfrm>
        <a:off x="8422132" y="465528"/>
        <a:ext cx="236210" cy="236847"/>
      </dsp:txXfrm>
    </dsp:sp>
    <dsp:sp modelId="{A3B3D496-8EC9-D34E-AFAE-18678FD221C2}">
      <dsp:nvSpPr>
        <dsp:cNvPr id="0" name=""/>
        <dsp:cNvSpPr/>
      </dsp:nvSpPr>
      <dsp:spPr>
        <a:xfrm>
          <a:off x="8918748" y="106437"/>
          <a:ext cx="1591716" cy="9550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000" b="1" kern="1200"/>
            <a:t>Phase 2: Launch (Month 2)</a:t>
          </a:r>
          <a:endParaRPr lang="en-US" sz="1000" kern="1200"/>
        </a:p>
      </dsp:txBody>
      <dsp:txXfrm>
        <a:off x="8946720" y="134409"/>
        <a:ext cx="1535772" cy="899086"/>
      </dsp:txXfrm>
    </dsp:sp>
    <dsp:sp modelId="{C3B8E996-1612-A84F-B7E8-E97E919D28B8}">
      <dsp:nvSpPr>
        <dsp:cNvPr id="0" name=""/>
        <dsp:cNvSpPr/>
      </dsp:nvSpPr>
      <dsp:spPr>
        <a:xfrm rot="5400000">
          <a:off x="9545885" y="1172887"/>
          <a:ext cx="337443" cy="394745"/>
        </a:xfrm>
        <a:prstGeom prst="rightArrow">
          <a:avLst>
            <a:gd name="adj1" fmla="val 60000"/>
            <a:gd name="adj2" fmla="val 50000"/>
          </a:avLst>
        </a:prstGeom>
        <a:solidFill>
          <a:srgbClr val="0F9ED5">
            <a:lumMod val="40000"/>
            <a:lumOff val="6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prstClr val="white"/>
            </a:solidFill>
            <a:highlight>
              <a:srgbClr val="0000FF"/>
            </a:highlight>
            <a:latin typeface="Aptos" panose="02110004020202020204"/>
            <a:ea typeface="+mn-ea"/>
            <a:cs typeface="+mn-cs"/>
          </a:endParaRPr>
        </a:p>
      </dsp:txBody>
      <dsp:txXfrm rot="-5400000">
        <a:off x="9596184" y="1201538"/>
        <a:ext cx="236847" cy="236210"/>
      </dsp:txXfrm>
    </dsp:sp>
    <dsp:sp modelId="{0A8BAD3A-5753-624F-B4C8-EADF7D20AB7E}">
      <dsp:nvSpPr>
        <dsp:cNvPr id="0" name=""/>
        <dsp:cNvSpPr/>
      </dsp:nvSpPr>
      <dsp:spPr>
        <a:xfrm>
          <a:off x="8918748" y="1698153"/>
          <a:ext cx="1591716" cy="9550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000" kern="1200"/>
            <a:t>•</a:t>
          </a:r>
          <a:r>
            <a:rPr lang="en-PH" sz="1000" b="1" kern="1200"/>
            <a:t>Install Machines</a:t>
          </a:r>
          <a:r>
            <a:rPr lang="en-PH" sz="1000" kern="1200"/>
            <a:t>: Set up vending machines at designated locations.</a:t>
          </a:r>
          <a:endParaRPr lang="en-US" sz="1000" kern="1200"/>
        </a:p>
      </dsp:txBody>
      <dsp:txXfrm>
        <a:off x="8946720" y="1726125"/>
        <a:ext cx="1535772" cy="899086"/>
      </dsp:txXfrm>
    </dsp:sp>
    <dsp:sp modelId="{8A2C016D-650E-1E4A-A61D-5136DB39A518}">
      <dsp:nvSpPr>
        <dsp:cNvPr id="0" name=""/>
        <dsp:cNvSpPr/>
      </dsp:nvSpPr>
      <dsp:spPr>
        <a:xfrm rot="10800000">
          <a:off x="8441233" y="1978296"/>
          <a:ext cx="337443" cy="394745"/>
        </a:xfrm>
        <a:prstGeom prst="rightArrow">
          <a:avLst>
            <a:gd name="adj1" fmla="val 60000"/>
            <a:gd name="adj2" fmla="val 50000"/>
          </a:avLst>
        </a:prstGeom>
        <a:solidFill>
          <a:srgbClr val="0F9ED5">
            <a:lumMod val="40000"/>
            <a:lumOff val="6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prstClr val="white"/>
            </a:solidFill>
            <a:highlight>
              <a:srgbClr val="0000FF"/>
            </a:highlight>
            <a:latin typeface="Aptos" panose="02110004020202020204"/>
            <a:ea typeface="+mn-ea"/>
            <a:cs typeface="+mn-cs"/>
          </a:endParaRPr>
        </a:p>
      </dsp:txBody>
      <dsp:txXfrm rot="10800000">
        <a:off x="8542466" y="2057245"/>
        <a:ext cx="236210" cy="236847"/>
      </dsp:txXfrm>
    </dsp:sp>
    <dsp:sp modelId="{3515CD2A-A873-2348-8318-62D38689A77A}">
      <dsp:nvSpPr>
        <dsp:cNvPr id="0" name=""/>
        <dsp:cNvSpPr/>
      </dsp:nvSpPr>
      <dsp:spPr>
        <a:xfrm>
          <a:off x="6690345" y="1698153"/>
          <a:ext cx="1591716" cy="9550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000" kern="1200"/>
            <a:t>•</a:t>
          </a:r>
          <a:r>
            <a:rPr lang="en-PH" sz="1000" b="1" kern="1200"/>
            <a:t>Initial Stocking</a:t>
          </a:r>
          <a:r>
            <a:rPr lang="en-PH" sz="1000" kern="1200"/>
            <a:t>: Stock machines with initial inventory.</a:t>
          </a:r>
          <a:endParaRPr lang="en-US" sz="1000" kern="1200"/>
        </a:p>
      </dsp:txBody>
      <dsp:txXfrm>
        <a:off x="6718317" y="1726125"/>
        <a:ext cx="1535772" cy="899086"/>
      </dsp:txXfrm>
    </dsp:sp>
    <dsp:sp modelId="{F6CA6833-31AD-3744-AC0B-CE00415B9900}">
      <dsp:nvSpPr>
        <dsp:cNvPr id="0" name=""/>
        <dsp:cNvSpPr/>
      </dsp:nvSpPr>
      <dsp:spPr>
        <a:xfrm rot="10800000">
          <a:off x="6212830" y="1978296"/>
          <a:ext cx="337443" cy="394745"/>
        </a:xfrm>
        <a:prstGeom prst="rightArrow">
          <a:avLst>
            <a:gd name="adj1" fmla="val 60000"/>
            <a:gd name="adj2" fmla="val 50000"/>
          </a:avLst>
        </a:prstGeom>
        <a:solidFill>
          <a:srgbClr val="0F9ED5">
            <a:lumMod val="40000"/>
            <a:lumOff val="6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prstClr val="white"/>
            </a:solidFill>
            <a:highlight>
              <a:srgbClr val="0000FF"/>
            </a:highlight>
            <a:latin typeface="Aptos" panose="02110004020202020204"/>
            <a:ea typeface="+mn-ea"/>
            <a:cs typeface="+mn-cs"/>
          </a:endParaRPr>
        </a:p>
      </dsp:txBody>
      <dsp:txXfrm rot="10800000">
        <a:off x="6314063" y="2057245"/>
        <a:ext cx="236210" cy="236847"/>
      </dsp:txXfrm>
    </dsp:sp>
    <dsp:sp modelId="{FF9D3999-F3D9-FC41-A4A3-C1843829829B}">
      <dsp:nvSpPr>
        <dsp:cNvPr id="0" name=""/>
        <dsp:cNvSpPr/>
      </dsp:nvSpPr>
      <dsp:spPr>
        <a:xfrm>
          <a:off x="4461941" y="1698153"/>
          <a:ext cx="1591716" cy="9550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000" b="1" kern="1200"/>
            <a:t>Phase 3: Growth and Expansion (Months 3-12)</a:t>
          </a:r>
          <a:endParaRPr lang="en-US" sz="1000" kern="1200"/>
        </a:p>
      </dsp:txBody>
      <dsp:txXfrm>
        <a:off x="4489913" y="1726125"/>
        <a:ext cx="1535772" cy="899086"/>
      </dsp:txXfrm>
    </dsp:sp>
    <dsp:sp modelId="{26774D6C-5276-A641-A5C7-C5230976B5D0}">
      <dsp:nvSpPr>
        <dsp:cNvPr id="0" name=""/>
        <dsp:cNvSpPr/>
      </dsp:nvSpPr>
      <dsp:spPr>
        <a:xfrm rot="10800000">
          <a:off x="3984426" y="1978296"/>
          <a:ext cx="337443" cy="394745"/>
        </a:xfrm>
        <a:prstGeom prst="rightArrow">
          <a:avLst>
            <a:gd name="adj1" fmla="val 60000"/>
            <a:gd name="adj2" fmla="val 50000"/>
          </a:avLst>
        </a:prstGeom>
        <a:solidFill>
          <a:srgbClr val="0F9ED5">
            <a:lumMod val="40000"/>
            <a:lumOff val="6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prstClr val="white"/>
            </a:solidFill>
            <a:highlight>
              <a:srgbClr val="0000FF"/>
            </a:highlight>
            <a:latin typeface="Aptos" panose="02110004020202020204"/>
            <a:ea typeface="+mn-ea"/>
            <a:cs typeface="+mn-cs"/>
          </a:endParaRPr>
        </a:p>
      </dsp:txBody>
      <dsp:txXfrm rot="10800000">
        <a:off x="4085659" y="2057245"/>
        <a:ext cx="236210" cy="236847"/>
      </dsp:txXfrm>
    </dsp:sp>
    <dsp:sp modelId="{52304345-1B30-6246-9842-B2071D02C6D9}">
      <dsp:nvSpPr>
        <dsp:cNvPr id="0" name=""/>
        <dsp:cNvSpPr/>
      </dsp:nvSpPr>
      <dsp:spPr>
        <a:xfrm>
          <a:off x="2233538" y="1698153"/>
          <a:ext cx="1591716" cy="9550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000" kern="1200"/>
            <a:t>•</a:t>
          </a:r>
          <a:r>
            <a:rPr lang="en-PH" sz="1000" b="1" kern="1200"/>
            <a:t>Monitor Sales</a:t>
          </a:r>
          <a:r>
            <a:rPr lang="en-PH" sz="1000" kern="1200"/>
            <a:t>: Track sales data to identify high-performing locations and products.</a:t>
          </a:r>
          <a:endParaRPr lang="en-US" sz="1000" kern="1200"/>
        </a:p>
      </dsp:txBody>
      <dsp:txXfrm>
        <a:off x="2261510" y="1726125"/>
        <a:ext cx="1535772" cy="899086"/>
      </dsp:txXfrm>
    </dsp:sp>
    <dsp:sp modelId="{182FA1D5-93E0-9440-9948-9C19801D1F14}">
      <dsp:nvSpPr>
        <dsp:cNvPr id="0" name=""/>
        <dsp:cNvSpPr/>
      </dsp:nvSpPr>
      <dsp:spPr>
        <a:xfrm rot="10800000">
          <a:off x="1756023" y="1978296"/>
          <a:ext cx="337443" cy="394745"/>
        </a:xfrm>
        <a:prstGeom prst="rightArrow">
          <a:avLst>
            <a:gd name="adj1" fmla="val 60000"/>
            <a:gd name="adj2" fmla="val 50000"/>
          </a:avLst>
        </a:prstGeom>
        <a:solidFill>
          <a:srgbClr val="0F9ED5">
            <a:lumMod val="40000"/>
            <a:lumOff val="6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prstClr val="white"/>
            </a:solidFill>
            <a:highlight>
              <a:srgbClr val="0000FF"/>
            </a:highlight>
            <a:latin typeface="Aptos" panose="02110004020202020204"/>
            <a:ea typeface="+mn-ea"/>
            <a:cs typeface="+mn-cs"/>
          </a:endParaRPr>
        </a:p>
      </dsp:txBody>
      <dsp:txXfrm rot="10800000">
        <a:off x="1857256" y="2057245"/>
        <a:ext cx="236210" cy="236847"/>
      </dsp:txXfrm>
    </dsp:sp>
    <dsp:sp modelId="{6EAE000F-C0C6-2E4A-B495-E2C4A2320117}">
      <dsp:nvSpPr>
        <dsp:cNvPr id="0" name=""/>
        <dsp:cNvSpPr/>
      </dsp:nvSpPr>
      <dsp:spPr>
        <a:xfrm>
          <a:off x="5134" y="1698153"/>
          <a:ext cx="1591716" cy="9550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000" kern="1200"/>
            <a:t>•</a:t>
          </a:r>
          <a:r>
            <a:rPr lang="en-PH" sz="1000" b="1" kern="1200"/>
            <a:t>Adjust Inventory</a:t>
          </a:r>
          <a:r>
            <a:rPr lang="en-PH" sz="1000" kern="1200"/>
            <a:t>: Optimize inventory based on sales trends.</a:t>
          </a:r>
          <a:endParaRPr lang="en-US" sz="1000" kern="1200"/>
        </a:p>
      </dsp:txBody>
      <dsp:txXfrm>
        <a:off x="33106" y="1726125"/>
        <a:ext cx="1535772" cy="899086"/>
      </dsp:txXfrm>
    </dsp:sp>
    <dsp:sp modelId="{AD2D3662-C730-C041-9E57-69995C2AC5A1}">
      <dsp:nvSpPr>
        <dsp:cNvPr id="0" name=""/>
        <dsp:cNvSpPr/>
      </dsp:nvSpPr>
      <dsp:spPr>
        <a:xfrm rot="5400000">
          <a:off x="632270" y="2764604"/>
          <a:ext cx="337443" cy="394745"/>
        </a:xfrm>
        <a:prstGeom prst="rightArrow">
          <a:avLst>
            <a:gd name="adj1" fmla="val 60000"/>
            <a:gd name="adj2" fmla="val 50000"/>
          </a:avLst>
        </a:prstGeom>
        <a:solidFill>
          <a:srgbClr val="0F9ED5">
            <a:lumMod val="40000"/>
            <a:lumOff val="6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prstClr val="white"/>
            </a:solidFill>
            <a:highlight>
              <a:srgbClr val="0000FF"/>
            </a:highlight>
            <a:latin typeface="Aptos" panose="02110004020202020204"/>
            <a:ea typeface="+mn-ea"/>
            <a:cs typeface="+mn-cs"/>
          </a:endParaRPr>
        </a:p>
      </dsp:txBody>
      <dsp:txXfrm rot="-5400000">
        <a:off x="682569" y="2793255"/>
        <a:ext cx="236847" cy="236210"/>
      </dsp:txXfrm>
    </dsp:sp>
    <dsp:sp modelId="{71E74457-A9F8-7243-89B1-4691D859F385}">
      <dsp:nvSpPr>
        <dsp:cNvPr id="0" name=""/>
        <dsp:cNvSpPr/>
      </dsp:nvSpPr>
      <dsp:spPr>
        <a:xfrm>
          <a:off x="5134" y="3289870"/>
          <a:ext cx="1591716" cy="9550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000" kern="1200"/>
            <a:t>•</a:t>
          </a:r>
          <a:r>
            <a:rPr lang="en-PH" sz="1000" b="1" kern="1200"/>
            <a:t>Expand Locations</a:t>
          </a:r>
          <a:r>
            <a:rPr lang="en-PH" sz="1000" kern="1200"/>
            <a:t>: Identify additional high-traffic areas for new machine placements.</a:t>
          </a:r>
          <a:endParaRPr lang="en-US" sz="1000" kern="1200"/>
        </a:p>
      </dsp:txBody>
      <dsp:txXfrm>
        <a:off x="33106" y="3317842"/>
        <a:ext cx="1535772" cy="899086"/>
      </dsp:txXfrm>
    </dsp:sp>
    <dsp:sp modelId="{74BE1120-0E34-FF48-B346-9987C4EB750C}">
      <dsp:nvSpPr>
        <dsp:cNvPr id="0" name=""/>
        <dsp:cNvSpPr/>
      </dsp:nvSpPr>
      <dsp:spPr>
        <a:xfrm>
          <a:off x="1736922" y="3570012"/>
          <a:ext cx="337443" cy="394745"/>
        </a:xfrm>
        <a:prstGeom prst="rightArrow">
          <a:avLst>
            <a:gd name="adj1" fmla="val 60000"/>
            <a:gd name="adj2" fmla="val 50000"/>
          </a:avLst>
        </a:prstGeom>
        <a:solidFill>
          <a:srgbClr val="0F9ED5">
            <a:lumMod val="40000"/>
            <a:lumOff val="6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prstClr val="white"/>
            </a:solidFill>
            <a:highlight>
              <a:srgbClr val="0000FF"/>
            </a:highlight>
            <a:latin typeface="Aptos" panose="02110004020202020204"/>
            <a:ea typeface="+mn-ea"/>
            <a:cs typeface="+mn-cs"/>
          </a:endParaRPr>
        </a:p>
      </dsp:txBody>
      <dsp:txXfrm>
        <a:off x="1736922" y="3648961"/>
        <a:ext cx="236210" cy="236847"/>
      </dsp:txXfrm>
    </dsp:sp>
    <dsp:sp modelId="{9570CA85-1C53-6A4A-8B25-3F7C2F3457A5}">
      <dsp:nvSpPr>
        <dsp:cNvPr id="0" name=""/>
        <dsp:cNvSpPr/>
      </dsp:nvSpPr>
      <dsp:spPr>
        <a:xfrm>
          <a:off x="2233538" y="3289870"/>
          <a:ext cx="1591716" cy="9550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000" b="1" kern="1200"/>
            <a:t>Phase 4: Year 2 and Year 3</a:t>
          </a:r>
          <a:endParaRPr lang="en-US" sz="1000" kern="1200"/>
        </a:p>
      </dsp:txBody>
      <dsp:txXfrm>
        <a:off x="2261510" y="3317842"/>
        <a:ext cx="1535772" cy="899086"/>
      </dsp:txXfrm>
    </dsp:sp>
    <dsp:sp modelId="{EEF11039-A6A6-2041-B94B-A032986A4363}">
      <dsp:nvSpPr>
        <dsp:cNvPr id="0" name=""/>
        <dsp:cNvSpPr/>
      </dsp:nvSpPr>
      <dsp:spPr>
        <a:xfrm>
          <a:off x="3965325" y="3570012"/>
          <a:ext cx="337443" cy="394745"/>
        </a:xfrm>
        <a:prstGeom prst="rightArrow">
          <a:avLst>
            <a:gd name="adj1" fmla="val 60000"/>
            <a:gd name="adj2" fmla="val 50000"/>
          </a:avLst>
        </a:prstGeom>
        <a:solidFill>
          <a:srgbClr val="0F9ED5">
            <a:lumMod val="40000"/>
            <a:lumOff val="6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prstClr val="white"/>
            </a:solidFill>
            <a:highlight>
              <a:srgbClr val="0000FF"/>
            </a:highlight>
            <a:latin typeface="Aptos" panose="02110004020202020204"/>
            <a:ea typeface="+mn-ea"/>
            <a:cs typeface="+mn-cs"/>
          </a:endParaRPr>
        </a:p>
      </dsp:txBody>
      <dsp:txXfrm>
        <a:off x="3965325" y="3648961"/>
        <a:ext cx="236210" cy="236847"/>
      </dsp:txXfrm>
    </dsp:sp>
    <dsp:sp modelId="{29FA10CB-3739-3348-8A48-8EF1723A9DFB}">
      <dsp:nvSpPr>
        <dsp:cNvPr id="0" name=""/>
        <dsp:cNvSpPr/>
      </dsp:nvSpPr>
      <dsp:spPr>
        <a:xfrm>
          <a:off x="4461941" y="3289870"/>
          <a:ext cx="1591716" cy="9550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000" kern="1200"/>
            <a:t>•</a:t>
          </a:r>
          <a:r>
            <a:rPr lang="en-PH" sz="1000" b="1" kern="1200"/>
            <a:t>Increase Inventory</a:t>
          </a:r>
          <a:r>
            <a:rPr lang="en-PH" sz="1000" kern="1200"/>
            <a:t>: Scale up inventory purchases to meet growing demand.</a:t>
          </a:r>
          <a:endParaRPr lang="en-US" sz="1000" kern="1200"/>
        </a:p>
      </dsp:txBody>
      <dsp:txXfrm>
        <a:off x="4489913" y="3317842"/>
        <a:ext cx="1535772" cy="899086"/>
      </dsp:txXfrm>
    </dsp:sp>
    <dsp:sp modelId="{50495EC2-3E82-A048-BFB5-FFBAF7EF1917}">
      <dsp:nvSpPr>
        <dsp:cNvPr id="0" name=""/>
        <dsp:cNvSpPr/>
      </dsp:nvSpPr>
      <dsp:spPr>
        <a:xfrm>
          <a:off x="6193729" y="3570012"/>
          <a:ext cx="337443" cy="394745"/>
        </a:xfrm>
        <a:prstGeom prst="rightArrow">
          <a:avLst>
            <a:gd name="adj1" fmla="val 60000"/>
            <a:gd name="adj2" fmla="val 50000"/>
          </a:avLst>
        </a:prstGeom>
        <a:solidFill>
          <a:srgbClr val="0F9ED5">
            <a:lumMod val="40000"/>
            <a:lumOff val="6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prstClr val="white"/>
            </a:solidFill>
            <a:highlight>
              <a:srgbClr val="0000FF"/>
            </a:highlight>
            <a:latin typeface="Aptos" panose="02110004020202020204"/>
            <a:ea typeface="+mn-ea"/>
            <a:cs typeface="+mn-cs"/>
          </a:endParaRPr>
        </a:p>
      </dsp:txBody>
      <dsp:txXfrm>
        <a:off x="6193729" y="3648961"/>
        <a:ext cx="236210" cy="236847"/>
      </dsp:txXfrm>
    </dsp:sp>
    <dsp:sp modelId="{06C5234F-846B-414C-91FA-E2BB21D1519C}">
      <dsp:nvSpPr>
        <dsp:cNvPr id="0" name=""/>
        <dsp:cNvSpPr/>
      </dsp:nvSpPr>
      <dsp:spPr>
        <a:xfrm>
          <a:off x="6690345" y="3289870"/>
          <a:ext cx="1591716" cy="9550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000" kern="1200"/>
            <a:t>•</a:t>
          </a:r>
          <a:r>
            <a:rPr lang="en-PH" sz="1000" b="1" kern="1200"/>
            <a:t>Enhance Marketing</a:t>
          </a:r>
          <a:r>
            <a:rPr lang="en-PH" sz="1000" kern="1200"/>
            <a:t>: Increase marketing budget to expand reach.</a:t>
          </a:r>
          <a:endParaRPr lang="en-US" sz="1000" kern="1200"/>
        </a:p>
      </dsp:txBody>
      <dsp:txXfrm>
        <a:off x="6718317" y="3317842"/>
        <a:ext cx="1535772" cy="899086"/>
      </dsp:txXfrm>
    </dsp:sp>
    <dsp:sp modelId="{CF7DB24E-65B0-5B46-AF69-46C8A884CB21}">
      <dsp:nvSpPr>
        <dsp:cNvPr id="0" name=""/>
        <dsp:cNvSpPr/>
      </dsp:nvSpPr>
      <dsp:spPr>
        <a:xfrm>
          <a:off x="8422132" y="3570012"/>
          <a:ext cx="337443" cy="394745"/>
        </a:xfrm>
        <a:prstGeom prst="rightArrow">
          <a:avLst>
            <a:gd name="adj1" fmla="val 60000"/>
            <a:gd name="adj2" fmla="val 50000"/>
          </a:avLst>
        </a:prstGeom>
        <a:solidFill>
          <a:srgbClr val="0F9ED5">
            <a:lumMod val="40000"/>
            <a:lumOff val="6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prstClr val="white"/>
            </a:solidFill>
            <a:highlight>
              <a:srgbClr val="0000FF"/>
            </a:highlight>
            <a:latin typeface="Aptos" panose="02110004020202020204"/>
            <a:ea typeface="+mn-ea"/>
            <a:cs typeface="+mn-cs"/>
          </a:endParaRPr>
        </a:p>
      </dsp:txBody>
      <dsp:txXfrm>
        <a:off x="8422132" y="3648961"/>
        <a:ext cx="236210" cy="236847"/>
      </dsp:txXfrm>
    </dsp:sp>
    <dsp:sp modelId="{2CE5B7DF-6E33-E34C-8550-54CF6045D2E1}">
      <dsp:nvSpPr>
        <dsp:cNvPr id="0" name=""/>
        <dsp:cNvSpPr/>
      </dsp:nvSpPr>
      <dsp:spPr>
        <a:xfrm>
          <a:off x="8918748" y="3289870"/>
          <a:ext cx="1591716" cy="9550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000" kern="1200"/>
            <a:t>•</a:t>
          </a:r>
          <a:r>
            <a:rPr lang="en-PH" sz="1000" b="1" kern="1200"/>
            <a:t>Evaluate Performance</a:t>
          </a:r>
          <a:r>
            <a:rPr lang="en-PH" sz="1000" kern="1200"/>
            <a:t>: Conduct annual reviews to assess business performance and make necessary adjustments.</a:t>
          </a:r>
          <a:endParaRPr lang="en-US" sz="1000" kern="1200"/>
        </a:p>
      </dsp:txBody>
      <dsp:txXfrm>
        <a:off x="8946720" y="3317842"/>
        <a:ext cx="1535772" cy="8990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D14DE-3BB5-D6F8-B918-7D0A123C6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C99EDB-B573-96A2-930C-516410F449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58CFE-AF68-F078-5848-517FEC8D4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3/20/25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7176A-7269-02FA-576F-74D96E588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B6593-288A-73CC-36C4-CC5038428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623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0EC19-DCE6-4684-9467-00241AB79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7B2F70-E554-7090-1457-FD6EC563A3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430A1-3B63-299C-ADB3-73D7AF1A4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3/20/25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BBD9E-4A85-46A7-8F30-B625DF44D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B564C-B348-2A86-305D-A4D2F4482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76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9293E8-11CB-0684-9E12-2E58A6EAD1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0C4606-B10B-7286-8E79-79717E33F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20B10-365C-28DC-42EC-95E638BF9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3/20/25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7DC5F-4FD0-E1B1-DBA3-47139DF9D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A00D4-457F-C404-5EC7-4CCA5DF06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86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BE685-D996-C92C-05CB-A036B32DF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2AE1B-4A1E-F43C-B15E-5B96D7FD0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8EE506-2119-7401-87F1-069020C04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3/20/25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37B5D-551C-8797-B72B-A2E892E89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BF9AA-FC33-A668-F202-F982AB565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602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872D0-ADD0-F4AE-4167-D899DF593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30014A-146B-DE81-C805-A8E9A00F4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D6F8D-79A6-A419-7E3A-D3ABCCE40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3/20/25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CFB9C-D167-CB5F-8AB0-77EA03A3E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D56FD-A756-327E-AD94-C76499A02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210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4A0DD-2C5F-C86D-34F7-B591ADD3D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4D1F0-6E1B-50F0-9E61-D07D6C9766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BCDE84-CB8D-0386-1C2E-E0C116BFC0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FB7251-1370-24FB-7F18-6D05DE4A0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3/20/25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CB49C9-7B71-6AD3-1381-BF78457C0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896E3-F518-A3A9-06A7-27A195932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97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B48C1-ED91-126A-1952-C2BED7456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1983C0-9C0F-FBB0-1AFE-2F7004026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EFD086-C5D7-554D-A5EB-714B2EE414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9BD0EC-CA24-41C0-F953-DCEFDC6B73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DCA127-5443-D1F4-F8C1-31C13BFB25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3A98D0-104C-CEAF-3E29-A6B0B027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3/20/25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6D269-ED71-C51A-1AD8-91F7F1E3D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B3A4F6-01EE-10A9-CC39-80EBB231D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83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D32FD-90DA-016C-999A-A8743AE7D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4854BA-0DC1-CDF8-B5E1-A49DFAB0E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3/20/25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41470-27DF-BAAF-54B3-717EBB5DC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851319-CFC6-4635-D9FD-90668E8D8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23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BB5231-47A1-4A1C-36DA-1F5DCD5A6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3/20/25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8B9AD-DA31-EB94-874F-B3AF6EB83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15D57C-7446-06A6-1AE7-29A0D7B70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11F7A-2B78-A21A-73B0-555F5CACD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51E02-6C41-16CF-2921-9E1987144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C6A697-0518-5BDA-EAF7-C5A47E2FD5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63454-2E58-F36F-C35C-C30DD4656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3/20/25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378AC9-EDB0-8150-871B-36C1299BE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E16BCA-4A53-BB85-1BF7-1FAE8361D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15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ED9F8-CF09-B73A-74EB-FB25D8ACA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D103E1-AFBE-132C-436D-1F3DE28AF5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332CDC-22D0-E957-1E02-5175C6B452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8CE894-524C-0A1E-D02A-E305C856A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3/20/25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1251-851A-ABC0-4B04-8121D5CF7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0B0402-B8D2-F0BA-4D7A-39F363714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15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1934B9-2ADC-EA53-F903-7EFF2776D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DE4648-C29A-0C25-54CD-C8D54F804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B8E39-2D0C-CB0F-62A4-65F6F0CFB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0C50CD-E178-4744-9B35-B2F624D6C5E9}" type="datetimeFigureOut">
              <a:rPr lang="en-US" smtClean="0"/>
              <a:pPr/>
              <a:t>3/20/25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590D9-B0D2-5652-48A7-92732FDDC5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9412D-CFF4-975C-0D49-9AEAFE605B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01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0164C5-F5F7-FDC7-3414-45333D4E0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F14591F-C66C-493A-3437-85DE56B7E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54C4989-F6A4-228D-9214-EB2F2E1F4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A7F0EFB-F81A-0D64-CB91-B0F8BF3861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95D80C-2620-A616-91E1-F4F86861F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48D8C1C0-C46B-7808-5276-DC5CFE2BB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2582D3CA-8774-643B-3E48-00126D208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6A2B914A-D540-00ED-694D-AAA15CE71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B5BC1C3F-BC8E-FB61-74AC-0AD9DFCB7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PH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Business Location and Setup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F51C02-F67D-5660-68A7-67244649FBE6}"/>
              </a:ext>
            </a:extLst>
          </p:cNvPr>
          <p:cNvSpPr txBox="1"/>
          <p:nvPr/>
        </p:nvSpPr>
        <p:spPr>
          <a:xfrm>
            <a:off x="2284983" y="2813014"/>
            <a:ext cx="1423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24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Location</a:t>
            </a:r>
            <a:endParaRPr lang="en-US" sz="2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7054059-5533-2A9B-4BEE-2BAA69A0284B}"/>
              </a:ext>
            </a:extLst>
          </p:cNvPr>
          <p:cNvSpPr txBox="1"/>
          <p:nvPr/>
        </p:nvSpPr>
        <p:spPr>
          <a:xfrm>
            <a:off x="246362" y="3813878"/>
            <a:ext cx="5849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2424"/>
                </a:solidFill>
                <a:latin typeface="Segoe UI" panose="020B0502040204020203" pitchFamily="34" charset="0"/>
              </a:rPr>
              <a:t>Vancouver Public Library, Georgia St. Vancouver BC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PH" dirty="0">
                <a:solidFill>
                  <a:srgbClr val="242424"/>
                </a:solidFill>
                <a:latin typeface="Segoe UI" panose="020B0502040204020203" pitchFamily="34" charset="0"/>
              </a:rPr>
              <a:t>False Creek </a:t>
            </a:r>
            <a:r>
              <a:rPr lang="en-PH" dirty="0" err="1">
                <a:solidFill>
                  <a:srgbClr val="242424"/>
                </a:solidFill>
                <a:latin typeface="Segoe UI" panose="020B0502040204020203" pitchFamily="34" charset="0"/>
              </a:rPr>
              <a:t>Flatz</a:t>
            </a:r>
            <a:r>
              <a:rPr lang="en-PH" dirty="0">
                <a:solidFill>
                  <a:srgbClr val="242424"/>
                </a:solidFill>
                <a:latin typeface="Segoe UI" panose="020B0502040204020203" pitchFamily="34" charset="0"/>
              </a:rPr>
              <a:t> Great Northern Way BC</a:t>
            </a:r>
            <a:endParaRPr lang="en-US" dirty="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PH" dirty="0">
                <a:solidFill>
                  <a:srgbClr val="242424"/>
                </a:solidFill>
                <a:latin typeface="Segoe UI" panose="020B0502040204020203" pitchFamily="34" charset="0"/>
              </a:rPr>
              <a:t>Expo Line Sky Train Granville Station Vancouver BC</a:t>
            </a:r>
            <a:endParaRPr lang="en-US" dirty="0">
              <a:solidFill>
                <a:srgbClr val="242424"/>
              </a:solidFill>
              <a:latin typeface="Segoe UI" panose="020B0502040204020203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5177E7-9A09-3162-6475-31B17C32AD05}"/>
              </a:ext>
            </a:extLst>
          </p:cNvPr>
          <p:cNvSpPr txBox="1"/>
          <p:nvPr/>
        </p:nvSpPr>
        <p:spPr>
          <a:xfrm>
            <a:off x="7772210" y="2827804"/>
            <a:ext cx="1021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24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Setup</a:t>
            </a:r>
            <a:endParaRPr lang="en-US" sz="2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CBBCCD4-D6DF-DA9B-5D96-8AC74C112C59}"/>
              </a:ext>
            </a:extLst>
          </p:cNvPr>
          <p:cNvSpPr txBox="1"/>
          <p:nvPr/>
        </p:nvSpPr>
        <p:spPr>
          <a:xfrm>
            <a:off x="6500385" y="3781165"/>
            <a:ext cx="5573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42424"/>
                </a:solidFill>
                <a:latin typeface="Segoe UI" panose="020B0502040204020203" pitchFamily="34" charset="0"/>
              </a:rPr>
              <a:t>The machines will have all the necessary permits and licenses, adequate space, consistent power and lighting, connection for payment system and will be restocked and maintained on a regular basis.</a:t>
            </a:r>
          </a:p>
        </p:txBody>
      </p:sp>
      <p:pic>
        <p:nvPicPr>
          <p:cNvPr id="34" name="Picture 33" descr="A purple cat face with green eyes&#10;&#10;AI-generated content may be incorrect.">
            <a:extLst>
              <a:ext uri="{FF2B5EF4-FFF2-40B4-BE49-F238E27FC236}">
                <a16:creationId xmlns:a16="http://schemas.microsoft.com/office/drawing/2014/main" id="{4B216C5E-94A7-4574-6017-5B4676D4B50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8337942" y="250705"/>
            <a:ext cx="1265487" cy="1265487"/>
          </a:xfrm>
          <a:prstGeom prst="rect">
            <a:avLst/>
          </a:prstGeom>
        </p:spPr>
      </p:pic>
      <p:pic>
        <p:nvPicPr>
          <p:cNvPr id="36" name="Graphic 35" descr="Earth globe: Americas with solid fill">
            <a:extLst>
              <a:ext uri="{FF2B5EF4-FFF2-40B4-BE49-F238E27FC236}">
                <a16:creationId xmlns:a16="http://schemas.microsoft.com/office/drawing/2014/main" id="{458B562E-FD03-54F9-7649-239D8A004F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81234" y="2519618"/>
            <a:ext cx="1114408" cy="1114408"/>
          </a:xfrm>
          <a:prstGeom prst="rect">
            <a:avLst/>
          </a:prstGeom>
        </p:spPr>
      </p:pic>
      <p:pic>
        <p:nvPicPr>
          <p:cNvPr id="38" name="Graphic 37" descr="Stacked Rocks with solid fill">
            <a:extLst>
              <a:ext uri="{FF2B5EF4-FFF2-40B4-BE49-F238E27FC236}">
                <a16:creationId xmlns:a16="http://schemas.microsoft.com/office/drawing/2014/main" id="{0C25DC54-7ED7-569D-3C7F-901566E704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79828" y="262291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05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BBDCD2-4A7B-3A48-27F6-0BD1DF81F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5461339-4D1D-19E6-EE0F-13C4020DB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67ECFEB-28DF-C414-8311-B4481F6AD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893E7C4-88CC-6373-5054-62A41F1AA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20CA7AF-C8BD-5CF0-34D7-2CC4076CE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71C88F4-2985-7125-D4DE-73F0BFF26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99A92F10-2989-19FD-DF2A-C72856D25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63B42BD9-D81D-255D-06C3-EF04BAF95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71FAF22-AA31-094A-EE0C-ADDACE467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Inventory Management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F71C43-CFD1-3721-AC37-FA754FBFB601}"/>
              </a:ext>
            </a:extLst>
          </p:cNvPr>
          <p:cNvSpPr txBox="1"/>
          <p:nvPr/>
        </p:nvSpPr>
        <p:spPr>
          <a:xfrm>
            <a:off x="2374232" y="2835539"/>
            <a:ext cx="1894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24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Initial Stock</a:t>
            </a: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A11DF1-91CE-F311-708D-F47EDE1BEA63}"/>
              </a:ext>
            </a:extLst>
          </p:cNvPr>
          <p:cNvSpPr txBox="1"/>
          <p:nvPr/>
        </p:nvSpPr>
        <p:spPr>
          <a:xfrm>
            <a:off x="8061158" y="2826065"/>
            <a:ext cx="1769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24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Restocking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014F57-F51C-1719-3152-1A2AF085AD18}"/>
              </a:ext>
            </a:extLst>
          </p:cNvPr>
          <p:cNvSpPr txBox="1"/>
          <p:nvPr/>
        </p:nvSpPr>
        <p:spPr>
          <a:xfrm>
            <a:off x="856338" y="3598093"/>
            <a:ext cx="4534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Purchase initial inventory worth $3,000, focusing on popular and high-demand items.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F4E5BD-C8C9-A50E-1189-6F2EAB2A1A8E}"/>
              </a:ext>
            </a:extLst>
          </p:cNvPr>
          <p:cNvSpPr txBox="1"/>
          <p:nvPr/>
        </p:nvSpPr>
        <p:spPr>
          <a:xfrm>
            <a:off x="6400801" y="3540037"/>
            <a:ext cx="4691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A monitoring software will be installed to automatically notify the proprietor when the machines needed restocking.</a:t>
            </a:r>
            <a:endParaRPr lang="en-US" dirty="0"/>
          </a:p>
        </p:txBody>
      </p:sp>
      <p:pic>
        <p:nvPicPr>
          <p:cNvPr id="5" name="Graphic 4" descr="Shopping cart with solid fill">
            <a:extLst>
              <a:ext uri="{FF2B5EF4-FFF2-40B4-BE49-F238E27FC236}">
                <a16:creationId xmlns:a16="http://schemas.microsoft.com/office/drawing/2014/main" id="{98785C01-B5E1-C2CB-AB0C-51DB2FA95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19140" y="2422455"/>
            <a:ext cx="914400" cy="914400"/>
          </a:xfrm>
          <a:prstGeom prst="rect">
            <a:avLst/>
          </a:prstGeom>
        </p:spPr>
      </p:pic>
      <p:pic>
        <p:nvPicPr>
          <p:cNvPr id="7" name="Graphic 6" descr="Grocery bag with solid fill">
            <a:extLst>
              <a:ext uri="{FF2B5EF4-FFF2-40B4-BE49-F238E27FC236}">
                <a16:creationId xmlns:a16="http://schemas.microsoft.com/office/drawing/2014/main" id="{DF367A7B-FD55-BFE0-8C72-CFCCA72366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54079" y="23688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877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5A607C-DCA7-6138-5806-0A2836BAE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E87210D-7A25-99FE-2D8D-BE380A9294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B31256F-1B55-92A6-9CA4-FAD3A1E49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3FBACC-C588-BC60-67D9-B1DFF1DC4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127A470-5858-6FE4-3DAE-F6B02B8E6C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74A8B16-DC01-0A65-D8E8-CDC0653C8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55F65ABD-FB61-443A-59E1-4A21D6109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34757172-5571-FDC6-2758-60982C5E5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DF3A13-DB99-B1B8-3098-25AB9305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Equipment Maintenance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278620-0D0B-D2FE-1364-A2876BC2CCFC}"/>
              </a:ext>
            </a:extLst>
          </p:cNvPr>
          <p:cNvSpPr txBox="1"/>
          <p:nvPr/>
        </p:nvSpPr>
        <p:spPr>
          <a:xfrm>
            <a:off x="2638184" y="2971410"/>
            <a:ext cx="2395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24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Routine Checks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69A104-11B6-21A8-5B83-2554CA20B18F}"/>
              </a:ext>
            </a:extLst>
          </p:cNvPr>
          <p:cNvSpPr txBox="1"/>
          <p:nvPr/>
        </p:nvSpPr>
        <p:spPr>
          <a:xfrm>
            <a:off x="7844807" y="2980867"/>
            <a:ext cx="1243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24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Repairs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E0E832-728A-78E7-E776-931BE004A594}"/>
              </a:ext>
            </a:extLst>
          </p:cNvPr>
          <p:cNvSpPr txBox="1"/>
          <p:nvPr/>
        </p:nvSpPr>
        <p:spPr>
          <a:xfrm>
            <a:off x="838200" y="3621268"/>
            <a:ext cx="4669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A regular monthly maintenance checks will be conducted to ensure machines are functioning correctly.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AFF006-9EDB-6752-F8D4-7B639DB135BC}"/>
              </a:ext>
            </a:extLst>
          </p:cNvPr>
          <p:cNvSpPr txBox="1"/>
          <p:nvPr/>
        </p:nvSpPr>
        <p:spPr>
          <a:xfrm>
            <a:off x="6502208" y="3636900"/>
            <a:ext cx="4851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dirty="0">
                <a:solidFill>
                  <a:srgbClr val="242424"/>
                </a:solidFill>
                <a:latin typeface="Segoe UI" panose="020B0502040204020203" pitchFamily="34" charset="0"/>
              </a:rPr>
              <a:t>A</a:t>
            </a:r>
            <a:r>
              <a:rPr lang="en-PH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protocol will be in place for quick repairs in case of malfunctions to minimize downtime.</a:t>
            </a:r>
            <a:endParaRPr lang="en-US" dirty="0"/>
          </a:p>
        </p:txBody>
      </p:sp>
      <p:pic>
        <p:nvPicPr>
          <p:cNvPr id="11" name="Graphic 10" descr="Hammer with solid fill">
            <a:extLst>
              <a:ext uri="{FF2B5EF4-FFF2-40B4-BE49-F238E27FC236}">
                <a16:creationId xmlns:a16="http://schemas.microsoft.com/office/drawing/2014/main" id="{D327E5E8-52A0-9D5D-A948-830847F38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2285" y="2546084"/>
            <a:ext cx="914400" cy="914400"/>
          </a:xfrm>
          <a:prstGeom prst="rect">
            <a:avLst/>
          </a:prstGeom>
        </p:spPr>
      </p:pic>
      <p:pic>
        <p:nvPicPr>
          <p:cNvPr id="13" name="Graphic 12" descr="Gymnast: Rings with solid fill">
            <a:extLst>
              <a:ext uri="{FF2B5EF4-FFF2-40B4-BE49-F238E27FC236}">
                <a16:creationId xmlns:a16="http://schemas.microsoft.com/office/drawing/2014/main" id="{E9638472-40C4-4462-8AEC-D439D5B9B4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95767" y="252366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848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B4CFBB-6A32-E269-4FEF-DCDAD0EDA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B91FA03-C7B7-B429-CCE1-05F4FA564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E80D302-BF83-7BBC-C19D-735CB6BD5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3B4AD1D-4BC4-548D-36AB-ED80AE8509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D4B3752-9182-529D-F5CF-5CB7C642A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9765741-D662-CCA2-A37F-55CB68299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9F05ECAA-3276-814B-4AED-320BA7E39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5C3D1685-9C55-8C9A-E584-34E2E4126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603AD2-B0D4-8D83-93E6-0226303F787C}"/>
              </a:ext>
            </a:extLst>
          </p:cNvPr>
          <p:cNvSpPr txBox="1"/>
          <p:nvPr/>
        </p:nvSpPr>
        <p:spPr>
          <a:xfrm>
            <a:off x="2057612" y="2173123"/>
            <a:ext cx="1337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24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Staffing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5ED661-160E-3F96-235B-4DE1BAE3B603}"/>
              </a:ext>
            </a:extLst>
          </p:cNvPr>
          <p:cNvSpPr txBox="1"/>
          <p:nvPr/>
        </p:nvSpPr>
        <p:spPr>
          <a:xfrm>
            <a:off x="4571807" y="4350266"/>
            <a:ext cx="304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24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Cash Accountability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AEAA01-1D12-9274-A0B0-19D050CC8884}"/>
              </a:ext>
            </a:extLst>
          </p:cNvPr>
          <p:cNvSpPr txBox="1"/>
          <p:nvPr/>
        </p:nvSpPr>
        <p:spPr>
          <a:xfrm>
            <a:off x="551543" y="2779439"/>
            <a:ext cx="4934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The proprietor will be the only staff in the first year. A salary staff will be added on the succeeding year depending on the potential expansion.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36110E-57CD-3C97-480C-609FE18359C3}"/>
              </a:ext>
            </a:extLst>
          </p:cNvPr>
          <p:cNvSpPr txBox="1"/>
          <p:nvPr/>
        </p:nvSpPr>
        <p:spPr>
          <a:xfrm>
            <a:off x="3822804" y="4870616"/>
            <a:ext cx="4143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Cash will be collected from the machines and accounted on a bi-weekly basis.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02C0DC8-E1DA-7DBF-C803-282F126D0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General Operation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9CE6FE-BE42-A805-7E42-D1A091771E6A}"/>
              </a:ext>
            </a:extLst>
          </p:cNvPr>
          <p:cNvSpPr txBox="1"/>
          <p:nvPr/>
        </p:nvSpPr>
        <p:spPr>
          <a:xfrm>
            <a:off x="7628001" y="2207876"/>
            <a:ext cx="3901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24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General Customer Service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1B7CDE-11DD-BB46-35D6-69345607EF32}"/>
              </a:ext>
            </a:extLst>
          </p:cNvPr>
          <p:cNvSpPr txBox="1"/>
          <p:nvPr/>
        </p:nvSpPr>
        <p:spPr>
          <a:xfrm>
            <a:off x="6037943" y="2788763"/>
            <a:ext cx="5602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Customers will have the opportunity to voice out complaints, suggestions and recommendations via email. This email will be monitored regularly.</a:t>
            </a:r>
            <a:endParaRPr lang="en-US" dirty="0"/>
          </a:p>
        </p:txBody>
      </p:sp>
      <p:pic>
        <p:nvPicPr>
          <p:cNvPr id="13" name="Graphic 12" descr="Gymnast: Floor routine with solid fill">
            <a:extLst>
              <a:ext uri="{FF2B5EF4-FFF2-40B4-BE49-F238E27FC236}">
                <a16:creationId xmlns:a16="http://schemas.microsoft.com/office/drawing/2014/main" id="{7E064863-C4E2-01BC-D48B-E9179293E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1294" y="1874129"/>
            <a:ext cx="914400" cy="914400"/>
          </a:xfrm>
          <a:prstGeom prst="rect">
            <a:avLst/>
          </a:prstGeom>
        </p:spPr>
      </p:pic>
      <p:pic>
        <p:nvPicPr>
          <p:cNvPr id="15" name="Graphic 14" descr="Money with solid fill">
            <a:extLst>
              <a:ext uri="{FF2B5EF4-FFF2-40B4-BE49-F238E27FC236}">
                <a16:creationId xmlns:a16="http://schemas.microsoft.com/office/drawing/2014/main" id="{E22119D3-6783-822A-32CD-3CA1AA1BA5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78629" y="3893066"/>
            <a:ext cx="914400" cy="914400"/>
          </a:xfrm>
          <a:prstGeom prst="rect">
            <a:avLst/>
          </a:prstGeom>
        </p:spPr>
      </p:pic>
      <p:pic>
        <p:nvPicPr>
          <p:cNvPr id="17" name="Graphic 16" descr="Customer review with solid fill">
            <a:extLst>
              <a:ext uri="{FF2B5EF4-FFF2-40B4-BE49-F238E27FC236}">
                <a16:creationId xmlns:a16="http://schemas.microsoft.com/office/drawing/2014/main" id="{72A61A56-96C1-F92D-ABA1-781A82C778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62348" y="177460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821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grid&#10;&#10;AI-generated content may be incorrect.">
            <a:extLst>
              <a:ext uri="{FF2B5EF4-FFF2-40B4-BE49-F238E27FC236}">
                <a16:creationId xmlns:a16="http://schemas.microsoft.com/office/drawing/2014/main" id="{7D63AA0B-A9A7-92D7-B746-5B2F356914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789" r="9091" b="706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737EBA-4442-1EDB-B5CD-827CFAE63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/>
              <a:t>Implementation Plan</a:t>
            </a:r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E96CDC84-7339-CA0F-4ED3-841812F164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680527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17620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C04289E-F18B-09FF-A1FF-DB2B44735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68955"/>
            <a:ext cx="12220941" cy="4918930"/>
          </a:xfrm>
          <a:prstGeom prst="rect">
            <a:avLst/>
          </a:prstGeom>
          <a:ln>
            <a:noFill/>
          </a:ln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5BA2420-4321-9221-C845-F90E4E10C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/>
              <a:t>Implementation Plan Timeline</a:t>
            </a:r>
          </a:p>
        </p:txBody>
      </p:sp>
    </p:spTree>
    <p:extLst>
      <p:ext uri="{BB962C8B-B14F-4D97-AF65-F5344CB8AC3E}">
        <p14:creationId xmlns:p14="http://schemas.microsoft.com/office/powerpoint/2010/main" val="2380936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1649</TotalTime>
  <Words>375</Words>
  <Application>Microsoft Macintosh PowerPoint</Application>
  <PresentationFormat>Widescreen</PresentationFormat>
  <Paragraphs>41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Segoe UI</vt:lpstr>
      <vt:lpstr>Office Theme</vt:lpstr>
      <vt:lpstr>Business Location and Setup</vt:lpstr>
      <vt:lpstr>Inventory Management</vt:lpstr>
      <vt:lpstr>Equipment Maintenance</vt:lpstr>
      <vt:lpstr>General Operation</vt:lpstr>
      <vt:lpstr>Implementation Plan</vt:lpstr>
      <vt:lpstr>Implementation Plan Timeline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Carlo Patigdas</dc:creator>
  <cp:lastModifiedBy>Carlo Patigdas</cp:lastModifiedBy>
  <cp:revision>4</cp:revision>
  <dcterms:created xsi:type="dcterms:W3CDTF">2025-03-20T20:56:59Z</dcterms:created>
  <dcterms:modified xsi:type="dcterms:W3CDTF">2025-03-22T00:26:42Z</dcterms:modified>
</cp:coreProperties>
</file>